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84" r:id="rId3"/>
    <p:sldId id="303" r:id="rId4"/>
    <p:sldId id="314" r:id="rId5"/>
    <p:sldId id="318" r:id="rId6"/>
    <p:sldId id="304" r:id="rId7"/>
    <p:sldId id="308" r:id="rId8"/>
    <p:sldId id="309" r:id="rId9"/>
    <p:sldId id="311" r:id="rId10"/>
    <p:sldId id="312" r:id="rId11"/>
    <p:sldId id="313" r:id="rId12"/>
    <p:sldId id="296" r:id="rId13"/>
    <p:sldId id="297" r:id="rId14"/>
    <p:sldId id="316" r:id="rId15"/>
    <p:sldId id="306" r:id="rId16"/>
    <p:sldId id="300" r:id="rId17"/>
    <p:sldId id="302" r:id="rId18"/>
    <p:sldId id="317" r:id="rId19"/>
    <p:sldId id="264" r:id="rId20"/>
  </p:sldIdLst>
  <p:sldSz cx="18288000" cy="10287000"/>
  <p:notesSz cx="6858000" cy="9144000"/>
  <p:embeddedFontLst>
    <p:embeddedFont>
      <p:font typeface="Arial Black" pitchFamily="34" charset="0"/>
      <p:bold r:id="rId22"/>
    </p:embeddedFont>
    <p:embeddedFont>
      <p:font typeface="Calibri" pitchFamily="34" charset="0"/>
      <p:regular r:id="rId23"/>
      <p:bold r:id="rId24"/>
      <p:italic r:id="rId25"/>
      <p:boldItalic r:id="rId26"/>
    </p:embeddedFont>
    <p:embeddedFont>
      <p:font typeface="Century Gothic" pitchFamily="34" charset="0"/>
      <p:regular r:id="rId27"/>
      <p:bold r:id="rId28"/>
      <p:italic r:id="rId29"/>
      <p:boldItalic r:id="rId30"/>
    </p:embeddedFont>
    <p:embeddedFont>
      <p:font typeface="Cambria Math" pitchFamily="18" charset="0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9" roundtripDataSignature="AMtx7mhF8K9u/EXkCkan0JGkalm1Br7G9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59" autoAdjust="0"/>
  </p:normalViewPr>
  <p:slideViewPr>
    <p:cSldViewPr snapToGrid="0">
      <p:cViewPr>
        <p:scale>
          <a:sx n="56" d="100"/>
          <a:sy n="56" d="100"/>
        </p:scale>
        <p:origin x="-533" y="-11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517465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70" name="Google Shape;4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70" name="Google Shape;4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70" name="Google Shape;4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70" name="Google Shape;4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70" name="Google Shape;4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70" name="Google Shape;4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70" name="Google Shape;4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70" name="Google Shape;4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70" name="Google Shape;4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8" name="Google Shape;2678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70" name="Google Shape;4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70" name="Google Shape;4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70" name="Google Shape;4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70" name="Google Shape;4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70" name="Google Shape;4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70" name="Google Shape;4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70" name="Google Shape;4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25" name="Google Shape;125;p6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6" name="Google Shape;126;p6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6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6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6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6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33" name="Google Shape;133;p6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6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6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62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6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6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3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6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6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6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Basic Layout">
  <p:cSld name="19_Basic Layout">
    <p:bg>
      <p:bgPr>
        <a:solidFill>
          <a:schemeClr val="accen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1"/>
          <p:cNvSpPr/>
          <p:nvPr/>
        </p:nvSpPr>
        <p:spPr>
          <a:xfrm>
            <a:off x="0" y="0"/>
            <a:ext cx="5974557" cy="10287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" name="Google Shape;21;p51"/>
          <p:cNvGrpSpPr/>
          <p:nvPr/>
        </p:nvGrpSpPr>
        <p:grpSpPr>
          <a:xfrm>
            <a:off x="1" y="5143500"/>
            <a:ext cx="5969795" cy="5143500"/>
            <a:chOff x="0" y="2571749"/>
            <a:chExt cx="2984923" cy="2571751"/>
          </a:xfrm>
        </p:grpSpPr>
        <p:grpSp>
          <p:nvGrpSpPr>
            <p:cNvPr id="22" name="Google Shape;22;p51"/>
            <p:cNvGrpSpPr/>
            <p:nvPr/>
          </p:nvGrpSpPr>
          <p:grpSpPr>
            <a:xfrm>
              <a:off x="0" y="4032647"/>
              <a:ext cx="2984923" cy="1110853"/>
              <a:chOff x="0" y="4032647"/>
              <a:chExt cx="2984923" cy="1110853"/>
            </a:xfrm>
          </p:grpSpPr>
          <p:sp>
            <p:nvSpPr>
              <p:cNvPr id="23" name="Google Shape;23;p51"/>
              <p:cNvSpPr/>
              <p:nvPr/>
            </p:nvSpPr>
            <p:spPr>
              <a:xfrm>
                <a:off x="2527719" y="4444603"/>
                <a:ext cx="457204" cy="69889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51"/>
              <p:cNvSpPr/>
              <p:nvPr/>
            </p:nvSpPr>
            <p:spPr>
              <a:xfrm>
                <a:off x="2128856" y="4032647"/>
                <a:ext cx="856067" cy="85605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25;p51"/>
              <p:cNvSpPr/>
              <p:nvPr/>
            </p:nvSpPr>
            <p:spPr>
              <a:xfrm>
                <a:off x="0" y="4363641"/>
                <a:ext cx="448870" cy="77985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26;p51"/>
              <p:cNvSpPr/>
              <p:nvPr/>
            </p:nvSpPr>
            <p:spPr>
              <a:xfrm>
                <a:off x="0" y="4117181"/>
                <a:ext cx="457204" cy="457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" name="Google Shape;27;p51"/>
            <p:cNvSpPr/>
            <p:nvPr/>
          </p:nvSpPr>
          <p:spPr>
            <a:xfrm>
              <a:off x="0" y="3170634"/>
              <a:ext cx="2544388" cy="1972866"/>
            </a:xfrm>
            <a:custGeom>
              <a:avLst/>
              <a:gdLst/>
              <a:ahLst/>
              <a:cxnLst/>
              <a:rect l="l" t="t" r="r" b="b"/>
              <a:pathLst>
                <a:path w="2544134" h="1972545" extrusionOk="0">
                  <a:moveTo>
                    <a:pt x="1395974" y="0"/>
                  </a:moveTo>
                  <a:lnTo>
                    <a:pt x="1581175" y="0"/>
                  </a:lnTo>
                  <a:lnTo>
                    <a:pt x="1629807" y="388693"/>
                  </a:lnTo>
                  <a:lnTo>
                    <a:pt x="1660266" y="394521"/>
                  </a:lnTo>
                  <a:cubicBezTo>
                    <a:pt x="1736117" y="414036"/>
                    <a:pt x="1800967" y="460961"/>
                    <a:pt x="1843628" y="524107"/>
                  </a:cubicBezTo>
                  <a:lnTo>
                    <a:pt x="1859380" y="553128"/>
                  </a:lnTo>
                  <a:lnTo>
                    <a:pt x="1884339" y="550612"/>
                  </a:lnTo>
                  <a:cubicBezTo>
                    <a:pt x="2015447" y="550612"/>
                    <a:pt x="2127937" y="630325"/>
                    <a:pt x="2175988" y="743930"/>
                  </a:cubicBezTo>
                  <a:lnTo>
                    <a:pt x="2180885" y="759703"/>
                  </a:lnTo>
                  <a:lnTo>
                    <a:pt x="2191569" y="756387"/>
                  </a:lnTo>
                  <a:cubicBezTo>
                    <a:pt x="2205457" y="753545"/>
                    <a:pt x="2219836" y="752052"/>
                    <a:pt x="2234564" y="752052"/>
                  </a:cubicBezTo>
                  <a:cubicBezTo>
                    <a:pt x="2337661" y="752052"/>
                    <a:pt x="2423678" y="825183"/>
                    <a:pt x="2443572" y="922399"/>
                  </a:cubicBezTo>
                  <a:lnTo>
                    <a:pt x="2445282" y="939364"/>
                  </a:lnTo>
                  <a:lnTo>
                    <a:pt x="2508998" y="945787"/>
                  </a:lnTo>
                  <a:lnTo>
                    <a:pt x="2544134" y="956223"/>
                  </a:lnTo>
                  <a:lnTo>
                    <a:pt x="2544134" y="1972545"/>
                  </a:lnTo>
                  <a:lnTo>
                    <a:pt x="354884" y="1972545"/>
                  </a:lnTo>
                  <a:lnTo>
                    <a:pt x="342134" y="1965625"/>
                  </a:lnTo>
                  <a:cubicBezTo>
                    <a:pt x="295511" y="1934418"/>
                    <a:pt x="255183" y="1892469"/>
                    <a:pt x="244050" y="1838062"/>
                  </a:cubicBezTo>
                  <a:lnTo>
                    <a:pt x="241474" y="1812505"/>
                  </a:lnTo>
                  <a:lnTo>
                    <a:pt x="236764" y="1816784"/>
                  </a:lnTo>
                  <a:cubicBezTo>
                    <a:pt x="198653" y="1842531"/>
                    <a:pt x="152709" y="1857566"/>
                    <a:pt x="103253" y="1857566"/>
                  </a:cubicBezTo>
                  <a:cubicBezTo>
                    <a:pt x="70283" y="1857566"/>
                    <a:pt x="38873" y="1850884"/>
                    <a:pt x="10304" y="1838801"/>
                  </a:cubicBezTo>
                  <a:lnTo>
                    <a:pt x="0" y="1833208"/>
                  </a:lnTo>
                  <a:lnTo>
                    <a:pt x="0" y="1404340"/>
                  </a:lnTo>
                  <a:lnTo>
                    <a:pt x="10304" y="1398747"/>
                  </a:lnTo>
                  <a:cubicBezTo>
                    <a:pt x="38873" y="1386663"/>
                    <a:pt x="70283" y="1379981"/>
                    <a:pt x="103253" y="1379981"/>
                  </a:cubicBezTo>
                  <a:cubicBezTo>
                    <a:pt x="119738" y="1379981"/>
                    <a:pt x="135833" y="1381652"/>
                    <a:pt x="151378" y="1384832"/>
                  </a:cubicBezTo>
                  <a:lnTo>
                    <a:pt x="162402" y="1388255"/>
                  </a:lnTo>
                  <a:lnTo>
                    <a:pt x="159919" y="1363619"/>
                  </a:lnTo>
                  <a:cubicBezTo>
                    <a:pt x="159919" y="1163525"/>
                    <a:pt x="322127" y="1001317"/>
                    <a:pt x="522221" y="1001317"/>
                  </a:cubicBezTo>
                  <a:cubicBezTo>
                    <a:pt x="547233" y="1001317"/>
                    <a:pt x="571652" y="1003852"/>
                    <a:pt x="595237" y="1008678"/>
                  </a:cubicBezTo>
                  <a:lnTo>
                    <a:pt x="617610" y="1015623"/>
                  </a:lnTo>
                  <a:lnTo>
                    <a:pt x="630288" y="1000258"/>
                  </a:lnTo>
                  <a:cubicBezTo>
                    <a:pt x="695852" y="934694"/>
                    <a:pt x="786427" y="894142"/>
                    <a:pt x="886474" y="894142"/>
                  </a:cubicBezTo>
                  <a:lnTo>
                    <a:pt x="896697" y="895173"/>
                  </a:lnTo>
                  <a:lnTo>
                    <a:pt x="889510" y="872020"/>
                  </a:lnTo>
                  <a:cubicBezTo>
                    <a:pt x="887519" y="862290"/>
                    <a:pt x="886474" y="852216"/>
                    <a:pt x="886474" y="841898"/>
                  </a:cubicBezTo>
                  <a:cubicBezTo>
                    <a:pt x="886474" y="769671"/>
                    <a:pt x="937707" y="709409"/>
                    <a:pt x="1005814" y="695472"/>
                  </a:cubicBezTo>
                  <a:lnTo>
                    <a:pt x="1011986" y="694850"/>
                  </a:lnTo>
                  <a:lnTo>
                    <a:pt x="1016112" y="653922"/>
                  </a:lnTo>
                  <a:cubicBezTo>
                    <a:pt x="1043262" y="521245"/>
                    <a:pt x="1160655" y="421440"/>
                    <a:pt x="1301359" y="421440"/>
                  </a:cubicBezTo>
                  <a:lnTo>
                    <a:pt x="1342724" y="42561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" name="Google Shape;28;p51"/>
            <p:cNvGrpSpPr/>
            <p:nvPr/>
          </p:nvGrpSpPr>
          <p:grpSpPr>
            <a:xfrm>
              <a:off x="1277552" y="2571749"/>
              <a:ext cx="414341" cy="794147"/>
              <a:chOff x="5304046" y="-789923"/>
              <a:chExt cx="647434" cy="1240904"/>
            </a:xfrm>
          </p:grpSpPr>
          <p:grpSp>
            <p:nvGrpSpPr>
              <p:cNvPr id="29" name="Google Shape;29;p51"/>
              <p:cNvGrpSpPr/>
              <p:nvPr/>
            </p:nvGrpSpPr>
            <p:grpSpPr>
              <a:xfrm>
                <a:off x="5376603" y="-789923"/>
                <a:ext cx="496738" cy="1043700"/>
                <a:chOff x="5867515" y="-857099"/>
                <a:chExt cx="496738" cy="1043700"/>
              </a:xfrm>
            </p:grpSpPr>
            <p:sp>
              <p:nvSpPr>
                <p:cNvPr id="30" name="Google Shape;30;p51"/>
                <p:cNvSpPr/>
                <p:nvPr/>
              </p:nvSpPr>
              <p:spPr>
                <a:xfrm>
                  <a:off x="5867515" y="-853378"/>
                  <a:ext cx="496738" cy="1039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969" h="1049255" extrusionOk="0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rgbClr val="D8D8D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600"/>
                    <a:buFont typeface="Arial"/>
                    <a:buNone/>
                  </a:pPr>
                  <a:endParaRPr sz="36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" name="Google Shape;31;p51"/>
                <p:cNvSpPr/>
                <p:nvPr/>
              </p:nvSpPr>
              <p:spPr>
                <a:xfrm>
                  <a:off x="5938211" y="93579"/>
                  <a:ext cx="364646" cy="93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003" h="92935" extrusionOk="0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600"/>
                    <a:buFont typeface="Arial"/>
                    <a:buNone/>
                  </a:pPr>
                  <a:endParaRPr sz="36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" name="Google Shape;32;p51"/>
                <p:cNvSpPr/>
                <p:nvPr/>
              </p:nvSpPr>
              <p:spPr>
                <a:xfrm>
                  <a:off x="5893561" y="-857099"/>
                  <a:ext cx="444645" cy="349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279" h="350537" extrusionOk="0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600"/>
                    <a:buFont typeface="Arial"/>
                    <a:buNone/>
                  </a:pPr>
                  <a:endParaRPr sz="36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" name="Google Shape;33;p51"/>
              <p:cNvSpPr/>
              <p:nvPr/>
            </p:nvSpPr>
            <p:spPr>
              <a:xfrm>
                <a:off x="5534741" y="-352722"/>
                <a:ext cx="180462" cy="180461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4;p51"/>
              <p:cNvSpPr/>
              <p:nvPr/>
            </p:nvSpPr>
            <p:spPr>
              <a:xfrm flipH="1">
                <a:off x="5614739" y="6339"/>
                <a:ext cx="20465" cy="431619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35;p51"/>
              <p:cNvSpPr/>
              <p:nvPr/>
            </p:nvSpPr>
            <p:spPr>
              <a:xfrm>
                <a:off x="5304046" y="-1103"/>
                <a:ext cx="143253" cy="452084"/>
              </a:xfrm>
              <a:custGeom>
                <a:avLst/>
                <a:gdLst/>
                <a:ahLst/>
                <a:cxnLst/>
                <a:rect l="l" t="t" r="r" b="b"/>
                <a:pathLst>
                  <a:path w="143653" h="453224" extrusionOk="0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36;p51"/>
              <p:cNvSpPr/>
              <p:nvPr/>
            </p:nvSpPr>
            <p:spPr>
              <a:xfrm flipH="1">
                <a:off x="5808225" y="-1103"/>
                <a:ext cx="143255" cy="452084"/>
              </a:xfrm>
              <a:custGeom>
                <a:avLst/>
                <a:gdLst/>
                <a:ahLst/>
                <a:cxnLst/>
                <a:rect l="l" t="t" r="r" b="b"/>
                <a:pathLst>
                  <a:path w="143653" h="453224" extrusionOk="0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" name="Google Shape;37;p51"/>
          <p:cNvSpPr/>
          <p:nvPr/>
        </p:nvSpPr>
        <p:spPr>
          <a:xfrm>
            <a:off x="502445" y="678658"/>
            <a:ext cx="17283113" cy="8929688"/>
          </a:xfrm>
          <a:prstGeom prst="frame">
            <a:avLst>
              <a:gd name="adj1" fmla="val 1236"/>
            </a:avLst>
          </a:prstGeom>
          <a:solidFill>
            <a:srgbClr val="3F3F3F"/>
          </a:solidFill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51"/>
          <p:cNvSpPr txBox="1">
            <a:spLocks noGrp="1"/>
          </p:cNvSpPr>
          <p:nvPr>
            <p:ph type="body" idx="1"/>
          </p:nvPr>
        </p:nvSpPr>
        <p:spPr>
          <a:xfrm>
            <a:off x="935089" y="823021"/>
            <a:ext cx="4606565" cy="2736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rgbClr val="3F3F3F"/>
              </a:buClr>
              <a:buSzPts val="7200"/>
              <a:buNone/>
              <a:defRPr sz="7200" b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1"/>
          <p:cNvSpPr txBox="1">
            <a:spLocks noGrp="1"/>
          </p:cNvSpPr>
          <p:nvPr>
            <p:ph type="body" idx="2"/>
          </p:nvPr>
        </p:nvSpPr>
        <p:spPr>
          <a:xfrm>
            <a:off x="935089" y="3559325"/>
            <a:ext cx="4606565" cy="1008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1"/>
              <a:buNone/>
              <a:defRPr sz="2801" b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Hello Slide Layout">
  <p:cSld name="3_Hello Slide Layout">
    <p:bg>
      <p:bgPr>
        <a:solidFill>
          <a:schemeClr val="accen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3"/>
          <p:cNvSpPr/>
          <p:nvPr/>
        </p:nvSpPr>
        <p:spPr>
          <a:xfrm>
            <a:off x="0" y="0"/>
            <a:ext cx="18288000" cy="26955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" name="Google Shape;42;p53"/>
          <p:cNvGrpSpPr/>
          <p:nvPr/>
        </p:nvGrpSpPr>
        <p:grpSpPr>
          <a:xfrm>
            <a:off x="3805238" y="464345"/>
            <a:ext cx="11239500" cy="9277350"/>
            <a:chOff x="1902711" y="497586"/>
            <a:chExt cx="5620059" cy="4638441"/>
          </a:xfrm>
        </p:grpSpPr>
        <p:grpSp>
          <p:nvGrpSpPr>
            <p:cNvPr id="43" name="Google Shape;43;p53"/>
            <p:cNvGrpSpPr/>
            <p:nvPr/>
          </p:nvGrpSpPr>
          <p:grpSpPr>
            <a:xfrm>
              <a:off x="1902711" y="1537517"/>
              <a:ext cx="5620059" cy="3598510"/>
              <a:chOff x="2401342" y="248706"/>
              <a:chExt cx="5620059" cy="3598510"/>
            </a:xfrm>
          </p:grpSpPr>
          <p:sp>
            <p:nvSpPr>
              <p:cNvPr id="44" name="Google Shape;44;p53"/>
              <p:cNvSpPr/>
              <p:nvPr/>
            </p:nvSpPr>
            <p:spPr>
              <a:xfrm>
                <a:off x="4283968" y="941198"/>
                <a:ext cx="956850" cy="95685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45;p53"/>
              <p:cNvSpPr/>
              <p:nvPr/>
            </p:nvSpPr>
            <p:spPr>
              <a:xfrm>
                <a:off x="4080672" y="1386488"/>
                <a:ext cx="491180" cy="49118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46;p53"/>
              <p:cNvSpPr/>
              <p:nvPr/>
            </p:nvSpPr>
            <p:spPr>
              <a:xfrm>
                <a:off x="3485352" y="1717923"/>
                <a:ext cx="1190640" cy="119064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47;p53"/>
              <p:cNvSpPr/>
              <p:nvPr/>
            </p:nvSpPr>
            <p:spPr>
              <a:xfrm>
                <a:off x="2886827" y="1894030"/>
                <a:ext cx="1190640" cy="119064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48;p53"/>
              <p:cNvSpPr/>
              <p:nvPr/>
            </p:nvSpPr>
            <p:spPr>
              <a:xfrm>
                <a:off x="2401342" y="2516235"/>
                <a:ext cx="784747" cy="784747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49;p53"/>
              <p:cNvSpPr/>
              <p:nvPr/>
            </p:nvSpPr>
            <p:spPr>
              <a:xfrm>
                <a:off x="3017096" y="2797485"/>
                <a:ext cx="784747" cy="784747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50;p53"/>
              <p:cNvSpPr/>
              <p:nvPr/>
            </p:nvSpPr>
            <p:spPr>
              <a:xfrm>
                <a:off x="3562974" y="2003019"/>
                <a:ext cx="1844197" cy="1844197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1;p53"/>
              <p:cNvSpPr/>
              <p:nvPr/>
            </p:nvSpPr>
            <p:spPr>
              <a:xfrm>
                <a:off x="4999309" y="3011131"/>
                <a:ext cx="784747" cy="784747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52;p53"/>
              <p:cNvSpPr/>
              <p:nvPr/>
            </p:nvSpPr>
            <p:spPr>
              <a:xfrm>
                <a:off x="5653222" y="2981733"/>
                <a:ext cx="784747" cy="784747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53;p53"/>
              <p:cNvSpPr/>
              <p:nvPr/>
            </p:nvSpPr>
            <p:spPr>
              <a:xfrm>
                <a:off x="6035666" y="2445747"/>
                <a:ext cx="1363186" cy="136318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54;p53"/>
              <p:cNvSpPr/>
              <p:nvPr/>
            </p:nvSpPr>
            <p:spPr>
              <a:xfrm>
                <a:off x="7037784" y="2729409"/>
                <a:ext cx="784747" cy="784747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55;p53"/>
              <p:cNvSpPr/>
              <p:nvPr/>
            </p:nvSpPr>
            <p:spPr>
              <a:xfrm>
                <a:off x="6658215" y="1725625"/>
                <a:ext cx="1363186" cy="136318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56;p53"/>
              <p:cNvSpPr/>
              <p:nvPr/>
            </p:nvSpPr>
            <p:spPr>
              <a:xfrm>
                <a:off x="4702059" y="880592"/>
                <a:ext cx="1040194" cy="1040194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57;p53"/>
              <p:cNvSpPr/>
              <p:nvPr/>
            </p:nvSpPr>
            <p:spPr>
              <a:xfrm>
                <a:off x="5200227" y="1153449"/>
                <a:ext cx="1040194" cy="1040194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58;p53"/>
              <p:cNvSpPr/>
              <p:nvPr/>
            </p:nvSpPr>
            <p:spPr>
              <a:xfrm>
                <a:off x="5945245" y="1484448"/>
                <a:ext cx="701108" cy="701108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59;p53"/>
              <p:cNvSpPr/>
              <p:nvPr/>
            </p:nvSpPr>
            <p:spPr>
              <a:xfrm>
                <a:off x="6121822" y="1792219"/>
                <a:ext cx="1040194" cy="1040194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60;p53"/>
              <p:cNvSpPr/>
              <p:nvPr/>
            </p:nvSpPr>
            <p:spPr>
              <a:xfrm>
                <a:off x="4251327" y="1369850"/>
                <a:ext cx="2136016" cy="213601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61;p53"/>
              <p:cNvSpPr/>
              <p:nvPr/>
            </p:nvSpPr>
            <p:spPr>
              <a:xfrm>
                <a:off x="4765704" y="248706"/>
                <a:ext cx="608632" cy="1216152"/>
              </a:xfrm>
              <a:prstGeom prst="trapezoid">
                <a:avLst>
                  <a:gd name="adj" fmla="val 25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" name="Google Shape;62;p53"/>
            <p:cNvGrpSpPr/>
            <p:nvPr/>
          </p:nvGrpSpPr>
          <p:grpSpPr>
            <a:xfrm>
              <a:off x="4249562" y="497586"/>
              <a:ext cx="645355" cy="1241759"/>
              <a:chOff x="5305369" y="-789923"/>
              <a:chExt cx="645355" cy="1241759"/>
            </a:xfrm>
          </p:grpSpPr>
          <p:grpSp>
            <p:nvGrpSpPr>
              <p:cNvPr id="63" name="Google Shape;63;p53"/>
              <p:cNvGrpSpPr/>
              <p:nvPr/>
            </p:nvGrpSpPr>
            <p:grpSpPr>
              <a:xfrm>
                <a:off x="5382764" y="-789923"/>
                <a:ext cx="490565" cy="1052460"/>
                <a:chOff x="5873676" y="-857099"/>
                <a:chExt cx="490565" cy="1052460"/>
              </a:xfrm>
            </p:grpSpPr>
            <p:sp>
              <p:nvSpPr>
                <p:cNvPr id="64" name="Google Shape;64;p53"/>
                <p:cNvSpPr/>
                <p:nvPr/>
              </p:nvSpPr>
              <p:spPr>
                <a:xfrm>
                  <a:off x="5873676" y="-853528"/>
                  <a:ext cx="490565" cy="1048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969" h="1049255" extrusionOk="0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rgbClr val="D8D8D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600"/>
                    <a:buFont typeface="Arial"/>
                    <a:buNone/>
                  </a:pPr>
                  <a:endParaRPr sz="36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" name="Google Shape;65;p53"/>
                <p:cNvSpPr/>
                <p:nvPr/>
              </p:nvSpPr>
              <p:spPr>
                <a:xfrm>
                  <a:off x="5945117" y="102497"/>
                  <a:ext cx="358399" cy="92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003" h="92935" extrusionOk="0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600"/>
                    <a:buFont typeface="Arial"/>
                    <a:buNone/>
                  </a:pPr>
                  <a:endParaRPr sz="36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" name="Google Shape;66;p53"/>
                <p:cNvSpPr/>
                <p:nvPr/>
              </p:nvSpPr>
              <p:spPr>
                <a:xfrm>
                  <a:off x="5899871" y="-857099"/>
                  <a:ext cx="438175" cy="350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279" h="350537" extrusionOk="0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600"/>
                    <a:buFont typeface="Arial"/>
                    <a:buNone/>
                  </a:pPr>
                  <a:endParaRPr sz="36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7" name="Google Shape;67;p53"/>
              <p:cNvSpPr/>
              <p:nvPr/>
            </p:nvSpPr>
            <p:spPr>
              <a:xfrm>
                <a:off x="5535172" y="-351795"/>
                <a:ext cx="179795" cy="1797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53"/>
              <p:cNvSpPr/>
              <p:nvPr/>
            </p:nvSpPr>
            <p:spPr>
              <a:xfrm flipH="1">
                <a:off x="5614949" y="6565"/>
                <a:ext cx="21432" cy="432175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53"/>
              <p:cNvSpPr/>
              <p:nvPr/>
            </p:nvSpPr>
            <p:spPr>
              <a:xfrm>
                <a:off x="5305369" y="-1769"/>
                <a:ext cx="144073" cy="453605"/>
              </a:xfrm>
              <a:custGeom>
                <a:avLst/>
                <a:gdLst/>
                <a:ahLst/>
                <a:cxnLst/>
                <a:rect l="l" t="t" r="r" b="b"/>
                <a:pathLst>
                  <a:path w="143653" h="453224" extrusionOk="0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53"/>
              <p:cNvSpPr/>
              <p:nvPr/>
            </p:nvSpPr>
            <p:spPr>
              <a:xfrm flipH="1">
                <a:off x="5806650" y="-1769"/>
                <a:ext cx="144074" cy="453605"/>
              </a:xfrm>
              <a:custGeom>
                <a:avLst/>
                <a:gdLst/>
                <a:ahLst/>
                <a:cxnLst/>
                <a:rect l="l" t="t" r="r" b="b"/>
                <a:pathLst>
                  <a:path w="143653" h="453224" extrusionOk="0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1" name="Google Shape;71;p53"/>
          <p:cNvGrpSpPr/>
          <p:nvPr/>
        </p:nvGrpSpPr>
        <p:grpSpPr>
          <a:xfrm>
            <a:off x="13070683" y="2209800"/>
            <a:ext cx="1345406" cy="971550"/>
            <a:chOff x="6495678" y="1779663"/>
            <a:chExt cx="672848" cy="486211"/>
          </a:xfrm>
        </p:grpSpPr>
        <p:sp>
          <p:nvSpPr>
            <p:cNvPr id="72" name="Google Shape;72;p53"/>
            <p:cNvSpPr/>
            <p:nvPr/>
          </p:nvSpPr>
          <p:spPr>
            <a:xfrm>
              <a:off x="6588567" y="1779663"/>
              <a:ext cx="432290" cy="43258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53"/>
            <p:cNvSpPr/>
            <p:nvPr/>
          </p:nvSpPr>
          <p:spPr>
            <a:xfrm>
              <a:off x="6871997" y="1913133"/>
              <a:ext cx="296529" cy="29673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53"/>
            <p:cNvSpPr/>
            <p:nvPr/>
          </p:nvSpPr>
          <p:spPr>
            <a:xfrm>
              <a:off x="6495678" y="1995360"/>
              <a:ext cx="270330" cy="2705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53"/>
            <p:cNvSpPr/>
            <p:nvPr/>
          </p:nvSpPr>
          <p:spPr>
            <a:xfrm>
              <a:off x="6699318" y="1995360"/>
              <a:ext cx="269139" cy="2705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" name="Google Shape;76;p53"/>
          <p:cNvGrpSpPr/>
          <p:nvPr/>
        </p:nvGrpSpPr>
        <p:grpSpPr>
          <a:xfrm>
            <a:off x="4198145" y="4367213"/>
            <a:ext cx="1050131" cy="757238"/>
            <a:chOff x="6495678" y="1779663"/>
            <a:chExt cx="672848" cy="486211"/>
          </a:xfrm>
        </p:grpSpPr>
        <p:sp>
          <p:nvSpPr>
            <p:cNvPr id="77" name="Google Shape;77;p53"/>
            <p:cNvSpPr/>
            <p:nvPr/>
          </p:nvSpPr>
          <p:spPr>
            <a:xfrm>
              <a:off x="6588747" y="1779663"/>
              <a:ext cx="431783" cy="43269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53"/>
            <p:cNvSpPr/>
            <p:nvPr/>
          </p:nvSpPr>
          <p:spPr>
            <a:xfrm>
              <a:off x="6872534" y="1912683"/>
              <a:ext cx="295992" cy="29661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53"/>
            <p:cNvSpPr/>
            <p:nvPr/>
          </p:nvSpPr>
          <p:spPr>
            <a:xfrm>
              <a:off x="6495678" y="1995248"/>
              <a:ext cx="270054" cy="27062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53"/>
            <p:cNvSpPr/>
            <p:nvPr/>
          </p:nvSpPr>
          <p:spPr>
            <a:xfrm>
              <a:off x="6698600" y="1995248"/>
              <a:ext cx="270055" cy="27062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" name="Google Shape;81;p53"/>
          <p:cNvSpPr txBox="1">
            <a:spLocks noGrp="1"/>
          </p:cNvSpPr>
          <p:nvPr>
            <p:ph type="body" idx="1"/>
          </p:nvPr>
        </p:nvSpPr>
        <p:spPr>
          <a:xfrm>
            <a:off x="5232114" y="5863581"/>
            <a:ext cx="7789872" cy="1152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rgbClr val="3F3F3F"/>
              </a:buClr>
              <a:buSzPts val="7200"/>
              <a:buNone/>
              <a:defRPr sz="72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53"/>
          <p:cNvSpPr txBox="1">
            <a:spLocks noGrp="1"/>
          </p:cNvSpPr>
          <p:nvPr>
            <p:ph type="body" idx="2"/>
          </p:nvPr>
        </p:nvSpPr>
        <p:spPr>
          <a:xfrm>
            <a:off x="5231819" y="7159724"/>
            <a:ext cx="7789872" cy="576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1"/>
              <a:buNone/>
              <a:defRPr sz="2801" b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5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5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5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5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5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5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5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5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5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5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04" name="Google Shape;104;p5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05" name="Google Shape;105;p5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5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1" name="Google Shape;111;p5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12" name="Google Shape;112;p5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3" name="Google Shape;113;p5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14" name="Google Shape;114;p5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5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5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5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5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5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50.png"/><Relationship Id="rId3" Type="http://schemas.openxmlformats.org/officeDocument/2006/relationships/image" Target="../media/image230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0.png"/><Relationship Id="rId11" Type="http://schemas.openxmlformats.org/officeDocument/2006/relationships/image" Target="../media/image300.png"/><Relationship Id="rId5" Type="http://schemas.openxmlformats.org/officeDocument/2006/relationships/image" Target="../media/image250.png"/><Relationship Id="rId15" Type="http://schemas.openxmlformats.org/officeDocument/2006/relationships/image" Target="../media/image52.png"/><Relationship Id="rId10" Type="http://schemas.openxmlformats.org/officeDocument/2006/relationships/image" Target="../media/image290.png"/><Relationship Id="rId4" Type="http://schemas.openxmlformats.org/officeDocument/2006/relationships/image" Target="../media/image240.png"/><Relationship Id="rId9" Type="http://schemas.openxmlformats.org/officeDocument/2006/relationships/image" Target="../media/image280.png"/><Relationship Id="rId1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1.png"/><Relationship Id="rId10" Type="http://schemas.openxmlformats.org/officeDocument/2006/relationships/image" Target="../media/image68.png"/><Relationship Id="rId4" Type="http://schemas.openxmlformats.org/officeDocument/2006/relationships/image" Target="../media/image2.png"/><Relationship Id="rId9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1.png"/><Relationship Id="rId5" Type="http://schemas.openxmlformats.org/officeDocument/2006/relationships/image" Target="../media/image71.png"/><Relationship Id="rId10" Type="http://schemas.openxmlformats.org/officeDocument/2006/relationships/image" Target="../media/image2.png"/><Relationship Id="rId4" Type="http://schemas.openxmlformats.org/officeDocument/2006/relationships/image" Target="../media/image70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.png"/><Relationship Id="rId10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3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10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5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6.png"/><Relationship Id="rId5" Type="http://schemas.openxmlformats.org/officeDocument/2006/relationships/image" Target="../media/image1.png"/><Relationship Id="rId10" Type="http://schemas.openxmlformats.org/officeDocument/2006/relationships/image" Target="../media/image35.png"/><Relationship Id="rId4" Type="http://schemas.openxmlformats.org/officeDocument/2006/relationships/image" Target="../media/image2.pn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9EDB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1"/>
          <p:cNvGrpSpPr/>
          <p:nvPr/>
        </p:nvGrpSpPr>
        <p:grpSpPr>
          <a:xfrm>
            <a:off x="10244575" y="937565"/>
            <a:ext cx="7413598" cy="5390365"/>
            <a:chOff x="0" y="0"/>
            <a:chExt cx="9884798" cy="7187153"/>
          </a:xfrm>
        </p:grpSpPr>
        <p:grpSp>
          <p:nvGrpSpPr>
            <p:cNvPr id="273" name="Google Shape;273;p1"/>
            <p:cNvGrpSpPr/>
            <p:nvPr/>
          </p:nvGrpSpPr>
          <p:grpSpPr>
            <a:xfrm>
              <a:off x="6982404" y="2461789"/>
              <a:ext cx="2902394" cy="2671211"/>
              <a:chOff x="0" y="0"/>
              <a:chExt cx="883145" cy="812800"/>
            </a:xfrm>
          </p:grpSpPr>
          <p:sp>
            <p:nvSpPr>
              <p:cNvPr id="274" name="Google Shape;274;p1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" name="Google Shape;276;p1"/>
            <p:cNvGrpSpPr/>
            <p:nvPr/>
          </p:nvGrpSpPr>
          <p:grpSpPr>
            <a:xfrm>
              <a:off x="5646798" y="3043815"/>
              <a:ext cx="2671211" cy="2671211"/>
              <a:chOff x="0" y="0"/>
              <a:chExt cx="812800" cy="812800"/>
            </a:xfrm>
          </p:grpSpPr>
          <p:sp>
            <p:nvSpPr>
              <p:cNvPr id="277" name="Google Shape;277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" name="Google Shape;279;p1"/>
            <p:cNvGrpSpPr/>
            <p:nvPr/>
          </p:nvGrpSpPr>
          <p:grpSpPr>
            <a:xfrm>
              <a:off x="6408133" y="2073357"/>
              <a:ext cx="2671211" cy="2671211"/>
              <a:chOff x="0" y="0"/>
              <a:chExt cx="812800" cy="812800"/>
            </a:xfrm>
          </p:grpSpPr>
          <p:sp>
            <p:nvSpPr>
              <p:cNvPr id="280" name="Google Shape;280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" name="Google Shape;282;p1"/>
            <p:cNvGrpSpPr/>
            <p:nvPr/>
          </p:nvGrpSpPr>
          <p:grpSpPr>
            <a:xfrm>
              <a:off x="4006393" y="0"/>
              <a:ext cx="2671211" cy="2671211"/>
              <a:chOff x="0" y="0"/>
              <a:chExt cx="812800" cy="812800"/>
            </a:xfrm>
          </p:grpSpPr>
          <p:sp>
            <p:nvSpPr>
              <p:cNvPr id="283" name="Google Shape;283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" name="Google Shape;285;p1"/>
            <p:cNvGrpSpPr/>
            <p:nvPr/>
          </p:nvGrpSpPr>
          <p:grpSpPr>
            <a:xfrm>
              <a:off x="2670787" y="1126184"/>
              <a:ext cx="2671211" cy="2671211"/>
              <a:chOff x="0" y="0"/>
              <a:chExt cx="812800" cy="812800"/>
            </a:xfrm>
          </p:grpSpPr>
          <p:sp>
            <p:nvSpPr>
              <p:cNvPr id="286" name="Google Shape;286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9" name="Google Shape;289;p1"/>
            <p:cNvSpPr/>
            <p:nvPr/>
          </p:nvSpPr>
          <p:spPr>
            <a:xfrm>
              <a:off x="1335605" y="2073357"/>
              <a:ext cx="2671211" cy="2671211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CFE2F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91" name="Google Shape;291;p1"/>
            <p:cNvGrpSpPr/>
            <p:nvPr/>
          </p:nvGrpSpPr>
          <p:grpSpPr>
            <a:xfrm>
              <a:off x="0" y="3043815"/>
              <a:ext cx="2671211" cy="2671211"/>
              <a:chOff x="0" y="0"/>
              <a:chExt cx="812800" cy="812800"/>
            </a:xfrm>
          </p:grpSpPr>
          <p:sp>
            <p:nvSpPr>
              <p:cNvPr id="292" name="Google Shape;292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" name="Google Shape;294;p1"/>
            <p:cNvGrpSpPr/>
            <p:nvPr/>
          </p:nvGrpSpPr>
          <p:grpSpPr>
            <a:xfrm>
              <a:off x="1537764" y="3408962"/>
              <a:ext cx="2671211" cy="2671211"/>
              <a:chOff x="0" y="0"/>
              <a:chExt cx="812800" cy="812800"/>
            </a:xfrm>
          </p:grpSpPr>
          <p:sp>
            <p:nvSpPr>
              <p:cNvPr id="295" name="Google Shape;295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" name="Google Shape;297;p1"/>
            <p:cNvGrpSpPr/>
            <p:nvPr/>
          </p:nvGrpSpPr>
          <p:grpSpPr>
            <a:xfrm>
              <a:off x="3736922" y="4515942"/>
              <a:ext cx="2671211" cy="2671211"/>
              <a:chOff x="0" y="0"/>
              <a:chExt cx="812800" cy="812800"/>
            </a:xfrm>
          </p:grpSpPr>
          <p:sp>
            <p:nvSpPr>
              <p:cNvPr id="298" name="Google Shape;298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0" name="Google Shape;300;p1"/>
            <p:cNvGrpSpPr/>
            <p:nvPr/>
          </p:nvGrpSpPr>
          <p:grpSpPr>
            <a:xfrm>
              <a:off x="2671211" y="4515942"/>
              <a:ext cx="1940916" cy="1940916"/>
              <a:chOff x="0" y="0"/>
              <a:chExt cx="812800" cy="812800"/>
            </a:xfrm>
          </p:grpSpPr>
          <p:sp>
            <p:nvSpPr>
              <p:cNvPr id="301" name="Google Shape;301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" name="Google Shape;303;p1"/>
            <p:cNvGrpSpPr/>
            <p:nvPr/>
          </p:nvGrpSpPr>
          <p:grpSpPr>
            <a:xfrm>
              <a:off x="5437675" y="4515942"/>
              <a:ext cx="1940916" cy="1940916"/>
              <a:chOff x="0" y="0"/>
              <a:chExt cx="812800" cy="812800"/>
            </a:xfrm>
          </p:grpSpPr>
          <p:sp>
            <p:nvSpPr>
              <p:cNvPr id="304" name="Google Shape;304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6" name="Google Shape;306;p1"/>
            <p:cNvGrpSpPr/>
            <p:nvPr/>
          </p:nvGrpSpPr>
          <p:grpSpPr>
            <a:xfrm>
              <a:off x="3276522" y="2073357"/>
              <a:ext cx="3401082" cy="3401082"/>
              <a:chOff x="0" y="0"/>
              <a:chExt cx="812800" cy="812800"/>
            </a:xfrm>
          </p:grpSpPr>
          <p:sp>
            <p:nvSpPr>
              <p:cNvPr id="307" name="Google Shape;307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9" name="Google Shape;309;p1"/>
            <p:cNvGrpSpPr/>
            <p:nvPr/>
          </p:nvGrpSpPr>
          <p:grpSpPr>
            <a:xfrm>
              <a:off x="5802822" y="1102899"/>
              <a:ext cx="1940916" cy="1940916"/>
              <a:chOff x="0" y="0"/>
              <a:chExt cx="812800" cy="812800"/>
            </a:xfrm>
          </p:grpSpPr>
          <p:sp>
            <p:nvSpPr>
              <p:cNvPr id="310" name="Google Shape;310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2" name="Google Shape;312;p1"/>
          <p:cNvGrpSpPr/>
          <p:nvPr/>
        </p:nvGrpSpPr>
        <p:grpSpPr>
          <a:xfrm>
            <a:off x="26787" y="16181"/>
            <a:ext cx="3901152" cy="4024614"/>
            <a:chOff x="0" y="0"/>
            <a:chExt cx="5201537" cy="5366153"/>
          </a:xfrm>
        </p:grpSpPr>
        <p:grpSp>
          <p:nvGrpSpPr>
            <p:cNvPr id="313" name="Google Shape;313;p1"/>
            <p:cNvGrpSpPr/>
            <p:nvPr/>
          </p:nvGrpSpPr>
          <p:grpSpPr>
            <a:xfrm>
              <a:off x="326610" y="572061"/>
              <a:ext cx="4528736" cy="4794092"/>
              <a:chOff x="0" y="-47625"/>
              <a:chExt cx="812800" cy="860425"/>
            </a:xfrm>
          </p:grpSpPr>
          <p:sp>
            <p:nvSpPr>
              <p:cNvPr id="314" name="Google Shape;314;p1"/>
              <p:cNvSpPr/>
              <p:nvPr/>
            </p:nvSpPr>
            <p:spPr>
              <a:xfrm>
                <a:off x="0" y="0"/>
                <a:ext cx="796908" cy="298565"/>
              </a:xfrm>
              <a:custGeom>
                <a:avLst/>
                <a:gdLst/>
                <a:ahLst/>
                <a:cxnLst/>
                <a:rect l="l" t="t" r="r" b="b"/>
                <a:pathLst>
                  <a:path w="796908" h="298565" extrusionOk="0">
                    <a:moveTo>
                      <a:pt x="130492" y="0"/>
                    </a:moveTo>
                    <a:lnTo>
                      <a:pt x="666415" y="0"/>
                    </a:lnTo>
                    <a:cubicBezTo>
                      <a:pt x="738484" y="0"/>
                      <a:pt x="796908" y="58423"/>
                      <a:pt x="796908" y="130492"/>
                    </a:cubicBezTo>
                    <a:lnTo>
                      <a:pt x="796908" y="168073"/>
                    </a:lnTo>
                    <a:cubicBezTo>
                      <a:pt x="796908" y="240142"/>
                      <a:pt x="738484" y="298565"/>
                      <a:pt x="666415" y="298565"/>
                    </a:cubicBezTo>
                    <a:lnTo>
                      <a:pt x="130492" y="298565"/>
                    </a:lnTo>
                    <a:cubicBezTo>
                      <a:pt x="58423" y="298565"/>
                      <a:pt x="0" y="240142"/>
                      <a:pt x="0" y="168073"/>
                    </a:cubicBezTo>
                    <a:lnTo>
                      <a:pt x="0" y="130492"/>
                    </a:lnTo>
                    <a:cubicBezTo>
                      <a:pt x="0" y="58423"/>
                      <a:pt x="58423" y="0"/>
                      <a:pt x="1304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6" name="Google Shape;316;p1"/>
            <p:cNvGrpSpPr/>
            <p:nvPr/>
          </p:nvGrpSpPr>
          <p:grpSpPr>
            <a:xfrm>
              <a:off x="714574" y="472777"/>
              <a:ext cx="1306951" cy="1306951"/>
              <a:chOff x="0" y="0"/>
              <a:chExt cx="812800" cy="812800"/>
            </a:xfrm>
          </p:grpSpPr>
          <p:sp>
            <p:nvSpPr>
              <p:cNvPr id="317" name="Google Shape;317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" name="Google Shape;319;p1"/>
            <p:cNvGrpSpPr/>
            <p:nvPr/>
          </p:nvGrpSpPr>
          <p:grpSpPr>
            <a:xfrm>
              <a:off x="0" y="1529464"/>
              <a:ext cx="1306951" cy="1306951"/>
              <a:chOff x="0" y="0"/>
              <a:chExt cx="812800" cy="812800"/>
            </a:xfrm>
          </p:grpSpPr>
          <p:sp>
            <p:nvSpPr>
              <p:cNvPr id="320" name="Google Shape;320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" name="Google Shape;322;p1"/>
            <p:cNvGrpSpPr/>
            <p:nvPr/>
          </p:nvGrpSpPr>
          <p:grpSpPr>
            <a:xfrm>
              <a:off x="1779588" y="0"/>
              <a:ext cx="1306951" cy="1306951"/>
              <a:chOff x="0" y="0"/>
              <a:chExt cx="812800" cy="812800"/>
            </a:xfrm>
          </p:grpSpPr>
          <p:sp>
            <p:nvSpPr>
              <p:cNvPr id="323" name="Google Shape;323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5" name="Google Shape;325;p1"/>
            <p:cNvGrpSpPr/>
            <p:nvPr/>
          </p:nvGrpSpPr>
          <p:grpSpPr>
            <a:xfrm>
              <a:off x="1007615" y="1557020"/>
              <a:ext cx="1306951" cy="1306951"/>
              <a:chOff x="0" y="0"/>
              <a:chExt cx="812800" cy="812800"/>
            </a:xfrm>
          </p:grpSpPr>
          <p:sp>
            <p:nvSpPr>
              <p:cNvPr id="326" name="Google Shape;326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8" name="Google Shape;328;p1"/>
            <p:cNvGrpSpPr/>
            <p:nvPr/>
          </p:nvGrpSpPr>
          <p:grpSpPr>
            <a:xfrm>
              <a:off x="2021525" y="1529464"/>
              <a:ext cx="1306951" cy="1306951"/>
              <a:chOff x="0" y="0"/>
              <a:chExt cx="812800" cy="812800"/>
            </a:xfrm>
          </p:grpSpPr>
          <p:sp>
            <p:nvSpPr>
              <p:cNvPr id="329" name="Google Shape;329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" name="Google Shape;331;p1"/>
            <p:cNvGrpSpPr/>
            <p:nvPr/>
          </p:nvGrpSpPr>
          <p:grpSpPr>
            <a:xfrm>
              <a:off x="3035435" y="1501908"/>
              <a:ext cx="1306951" cy="1306951"/>
              <a:chOff x="0" y="0"/>
              <a:chExt cx="812800" cy="812800"/>
            </a:xfrm>
          </p:grpSpPr>
          <p:sp>
            <p:nvSpPr>
              <p:cNvPr id="332" name="Google Shape;332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4" name="Google Shape;334;p1"/>
            <p:cNvGrpSpPr/>
            <p:nvPr/>
          </p:nvGrpSpPr>
          <p:grpSpPr>
            <a:xfrm>
              <a:off x="3894586" y="1374864"/>
              <a:ext cx="1306951" cy="1306951"/>
              <a:chOff x="0" y="0"/>
              <a:chExt cx="812800" cy="812800"/>
            </a:xfrm>
          </p:grpSpPr>
          <p:sp>
            <p:nvSpPr>
              <p:cNvPr id="335" name="Google Shape;335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" name="Google Shape;337;p1"/>
            <p:cNvGrpSpPr/>
            <p:nvPr/>
          </p:nvGrpSpPr>
          <p:grpSpPr>
            <a:xfrm>
              <a:off x="3688910" y="653475"/>
              <a:ext cx="1306951" cy="1306951"/>
              <a:chOff x="0" y="0"/>
              <a:chExt cx="812800" cy="812800"/>
            </a:xfrm>
          </p:grpSpPr>
          <p:sp>
            <p:nvSpPr>
              <p:cNvPr id="338" name="Google Shape;338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" name="Google Shape;340;p1"/>
            <p:cNvGrpSpPr/>
            <p:nvPr/>
          </p:nvGrpSpPr>
          <p:grpSpPr>
            <a:xfrm>
              <a:off x="2897360" y="338758"/>
              <a:ext cx="1306951" cy="1306951"/>
              <a:chOff x="0" y="0"/>
              <a:chExt cx="812800" cy="812800"/>
            </a:xfrm>
          </p:grpSpPr>
          <p:sp>
            <p:nvSpPr>
              <p:cNvPr id="341" name="Google Shape;341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3" name="Google Shape;343;p1"/>
            <p:cNvSpPr/>
            <p:nvPr/>
          </p:nvSpPr>
          <p:spPr>
            <a:xfrm>
              <a:off x="3117588" y="740389"/>
              <a:ext cx="1100010" cy="1644874"/>
            </a:xfrm>
            <a:custGeom>
              <a:avLst/>
              <a:gdLst/>
              <a:ahLst/>
              <a:cxnLst/>
              <a:rect l="l" t="t" r="r" b="b"/>
              <a:pathLst>
                <a:path w="1100010" h="1644874" extrusionOk="0">
                  <a:moveTo>
                    <a:pt x="0" y="0"/>
                  </a:moveTo>
                  <a:lnTo>
                    <a:pt x="1100010" y="0"/>
                  </a:lnTo>
                  <a:lnTo>
                    <a:pt x="1100010" y="1644874"/>
                  </a:lnTo>
                  <a:lnTo>
                    <a:pt x="0" y="1644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1"/>
            <p:cNvSpPr/>
            <p:nvPr/>
          </p:nvSpPr>
          <p:spPr>
            <a:xfrm>
              <a:off x="931251" y="740389"/>
              <a:ext cx="1669517" cy="1670213"/>
            </a:xfrm>
            <a:custGeom>
              <a:avLst/>
              <a:gdLst/>
              <a:ahLst/>
              <a:cxnLst/>
              <a:rect l="l" t="t" r="r" b="b"/>
              <a:pathLst>
                <a:path w="1669517" h="1670213" extrusionOk="0">
                  <a:moveTo>
                    <a:pt x="0" y="0"/>
                  </a:moveTo>
                  <a:lnTo>
                    <a:pt x="1669517" y="0"/>
                  </a:lnTo>
                  <a:lnTo>
                    <a:pt x="1669517" y="1670213"/>
                  </a:lnTo>
                  <a:lnTo>
                    <a:pt x="0" y="167021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5" name="Google Shape;425;p1"/>
          <p:cNvGrpSpPr/>
          <p:nvPr/>
        </p:nvGrpSpPr>
        <p:grpSpPr>
          <a:xfrm>
            <a:off x="10488095" y="4976844"/>
            <a:ext cx="8246968" cy="5249185"/>
            <a:chOff x="0" y="0"/>
            <a:chExt cx="10995957" cy="6998913"/>
          </a:xfrm>
        </p:grpSpPr>
        <p:grpSp>
          <p:nvGrpSpPr>
            <p:cNvPr id="426" name="Google Shape;426;p1"/>
            <p:cNvGrpSpPr/>
            <p:nvPr/>
          </p:nvGrpSpPr>
          <p:grpSpPr>
            <a:xfrm>
              <a:off x="7863750" y="2419375"/>
              <a:ext cx="3132207" cy="2882719"/>
              <a:chOff x="0" y="0"/>
              <a:chExt cx="883145" cy="812800"/>
            </a:xfrm>
          </p:grpSpPr>
          <p:sp>
            <p:nvSpPr>
              <p:cNvPr id="427" name="Google Shape;427;p1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9" name="Google Shape;429;p1"/>
            <p:cNvGrpSpPr/>
            <p:nvPr/>
          </p:nvGrpSpPr>
          <p:grpSpPr>
            <a:xfrm>
              <a:off x="6422391" y="2882719"/>
              <a:ext cx="2882719" cy="2882719"/>
              <a:chOff x="0" y="0"/>
              <a:chExt cx="812800" cy="812800"/>
            </a:xfrm>
          </p:grpSpPr>
          <p:sp>
            <p:nvSpPr>
              <p:cNvPr id="430" name="Google Shape;430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2" name="Google Shape;432;p1"/>
            <p:cNvGrpSpPr/>
            <p:nvPr/>
          </p:nvGrpSpPr>
          <p:grpSpPr>
            <a:xfrm>
              <a:off x="6422391" y="978016"/>
              <a:ext cx="2882719" cy="2882719"/>
              <a:chOff x="0" y="0"/>
              <a:chExt cx="812800" cy="812800"/>
            </a:xfrm>
          </p:grpSpPr>
          <p:sp>
            <p:nvSpPr>
              <p:cNvPr id="433" name="Google Shape;433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5" name="Google Shape;435;p1"/>
            <p:cNvGrpSpPr/>
            <p:nvPr/>
          </p:nvGrpSpPr>
          <p:grpSpPr>
            <a:xfrm>
              <a:off x="4981032" y="0"/>
              <a:ext cx="2882719" cy="2882719"/>
              <a:chOff x="0" y="0"/>
              <a:chExt cx="812800" cy="812800"/>
            </a:xfrm>
          </p:grpSpPr>
          <p:sp>
            <p:nvSpPr>
              <p:cNvPr id="436" name="Google Shape;436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8" name="Google Shape;438;p1"/>
            <p:cNvGrpSpPr/>
            <p:nvPr/>
          </p:nvGrpSpPr>
          <p:grpSpPr>
            <a:xfrm>
              <a:off x="2882719" y="788120"/>
              <a:ext cx="2882719" cy="2882719"/>
              <a:chOff x="0" y="0"/>
              <a:chExt cx="812800" cy="812800"/>
            </a:xfrm>
          </p:grpSpPr>
          <p:sp>
            <p:nvSpPr>
              <p:cNvPr id="439" name="Google Shape;439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1" name="Google Shape;441;p1"/>
            <p:cNvGrpSpPr/>
            <p:nvPr/>
          </p:nvGrpSpPr>
          <p:grpSpPr>
            <a:xfrm>
              <a:off x="1252889" y="1851594"/>
              <a:ext cx="2882719" cy="2882719"/>
              <a:chOff x="0" y="0"/>
              <a:chExt cx="812800" cy="812800"/>
            </a:xfrm>
          </p:grpSpPr>
          <p:sp>
            <p:nvSpPr>
              <p:cNvPr id="442" name="Google Shape;442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4" name="Google Shape;444;p1"/>
            <p:cNvGrpSpPr/>
            <p:nvPr/>
          </p:nvGrpSpPr>
          <p:grpSpPr>
            <a:xfrm>
              <a:off x="0" y="2419375"/>
              <a:ext cx="2882719" cy="2882719"/>
              <a:chOff x="0" y="0"/>
              <a:chExt cx="812800" cy="812800"/>
            </a:xfrm>
          </p:grpSpPr>
          <p:sp>
            <p:nvSpPr>
              <p:cNvPr id="445" name="Google Shape;445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7" name="Google Shape;447;p1"/>
            <p:cNvGrpSpPr/>
            <p:nvPr/>
          </p:nvGrpSpPr>
          <p:grpSpPr>
            <a:xfrm>
              <a:off x="1441359" y="2882719"/>
              <a:ext cx="2882719" cy="2882719"/>
              <a:chOff x="0" y="0"/>
              <a:chExt cx="812800" cy="812800"/>
            </a:xfrm>
          </p:grpSpPr>
          <p:sp>
            <p:nvSpPr>
              <p:cNvPr id="448" name="Google Shape;448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" name="Google Shape;450;p1"/>
            <p:cNvGrpSpPr/>
            <p:nvPr/>
          </p:nvGrpSpPr>
          <p:grpSpPr>
            <a:xfrm>
              <a:off x="4135607" y="4116194"/>
              <a:ext cx="2882719" cy="2882719"/>
              <a:chOff x="0" y="0"/>
              <a:chExt cx="812800" cy="812800"/>
            </a:xfrm>
          </p:grpSpPr>
          <p:sp>
            <p:nvSpPr>
              <p:cNvPr id="451" name="Google Shape;451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3" name="Google Shape;453;p1"/>
            <p:cNvGrpSpPr/>
            <p:nvPr/>
          </p:nvGrpSpPr>
          <p:grpSpPr>
            <a:xfrm>
              <a:off x="3379573" y="4116194"/>
              <a:ext cx="2094599" cy="2094599"/>
              <a:chOff x="0" y="0"/>
              <a:chExt cx="812800" cy="812800"/>
            </a:xfrm>
          </p:grpSpPr>
          <p:sp>
            <p:nvSpPr>
              <p:cNvPr id="454" name="Google Shape;454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6" name="Google Shape;456;p1"/>
            <p:cNvGrpSpPr/>
            <p:nvPr/>
          </p:nvGrpSpPr>
          <p:grpSpPr>
            <a:xfrm>
              <a:off x="5971026" y="4116194"/>
              <a:ext cx="2094599" cy="2094599"/>
              <a:chOff x="0" y="0"/>
              <a:chExt cx="812800" cy="812800"/>
            </a:xfrm>
          </p:grpSpPr>
          <p:sp>
            <p:nvSpPr>
              <p:cNvPr id="457" name="Google Shape;457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9" name="Google Shape;459;p1"/>
            <p:cNvGrpSpPr/>
            <p:nvPr/>
          </p:nvGrpSpPr>
          <p:grpSpPr>
            <a:xfrm>
              <a:off x="4032813" y="2419375"/>
              <a:ext cx="2882719" cy="2882719"/>
              <a:chOff x="0" y="0"/>
              <a:chExt cx="812800" cy="812800"/>
            </a:xfrm>
          </p:grpSpPr>
          <p:sp>
            <p:nvSpPr>
              <p:cNvPr id="460" name="Google Shape;460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2" name="Google Shape;462;p1"/>
            <p:cNvGrpSpPr/>
            <p:nvPr/>
          </p:nvGrpSpPr>
          <p:grpSpPr>
            <a:xfrm>
              <a:off x="8051606" y="1835419"/>
              <a:ext cx="2094599" cy="2094599"/>
              <a:chOff x="0" y="0"/>
              <a:chExt cx="812800" cy="812800"/>
            </a:xfrm>
          </p:grpSpPr>
          <p:sp>
            <p:nvSpPr>
              <p:cNvPr id="463" name="Google Shape;463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65" name="Google Shape;465;p1"/>
          <p:cNvSpPr/>
          <p:nvPr/>
        </p:nvSpPr>
        <p:spPr>
          <a:xfrm>
            <a:off x="11724274" y="2397892"/>
            <a:ext cx="6247073" cy="6827620"/>
          </a:xfrm>
          <a:custGeom>
            <a:avLst/>
            <a:gdLst/>
            <a:ahLst/>
            <a:cxnLst/>
            <a:rect l="l" t="t" r="r" b="b"/>
            <a:pathLst>
              <a:path w="8274311" h="8274311" extrusionOk="0">
                <a:moveTo>
                  <a:pt x="0" y="0"/>
                </a:moveTo>
                <a:lnTo>
                  <a:pt x="8274311" y="0"/>
                </a:lnTo>
                <a:lnTo>
                  <a:pt x="8274311" y="8274311"/>
                </a:lnTo>
                <a:lnTo>
                  <a:pt x="0" y="82743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"/>
          <p:cNvSpPr txBox="1"/>
          <p:nvPr/>
        </p:nvSpPr>
        <p:spPr>
          <a:xfrm>
            <a:off x="4130029" y="534980"/>
            <a:ext cx="1019280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/>
            <a:r>
              <a:rPr lang="en-US" sz="6000" dirty="0">
                <a:solidFill>
                  <a:srgbClr val="FF0000"/>
                </a:solidFill>
              </a:rPr>
              <a:t>Quantum Gates and Circuits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92" t="13300" r="37687" b="11170"/>
          <a:stretch/>
        </p:blipFill>
        <p:spPr bwMode="auto">
          <a:xfrm>
            <a:off x="5351453" y="1614313"/>
            <a:ext cx="6266038" cy="8516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8"/>
          <p:cNvGrpSpPr/>
          <p:nvPr/>
        </p:nvGrpSpPr>
        <p:grpSpPr>
          <a:xfrm>
            <a:off x="13314686" y="56819"/>
            <a:ext cx="4969656" cy="7564853"/>
            <a:chOff x="0" y="0"/>
            <a:chExt cx="6626208" cy="10086469"/>
          </a:xfrm>
        </p:grpSpPr>
        <p:grpSp>
          <p:nvGrpSpPr>
            <p:cNvPr id="473" name="Google Shape;473;p18"/>
            <p:cNvGrpSpPr/>
            <p:nvPr/>
          </p:nvGrpSpPr>
          <p:grpSpPr>
            <a:xfrm>
              <a:off x="4523795" y="1615723"/>
              <a:ext cx="2102413" cy="8470746"/>
              <a:chOff x="-200614" y="38100"/>
              <a:chExt cx="937214" cy="3776091"/>
            </a:xfrm>
          </p:grpSpPr>
          <p:sp>
            <p:nvSpPr>
              <p:cNvPr id="474" name="Google Shape;474;p18"/>
              <p:cNvSpPr/>
              <p:nvPr/>
            </p:nvSpPr>
            <p:spPr>
              <a:xfrm>
                <a:off x="-200614" y="3001391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477" name="Google Shape;4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480" name="Google Shape;4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483" name="Google Shape;4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486" name="Google Shape;4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489" name="Google Shape;4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" name="Google Shape;491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492" name="Google Shape;4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" name="Google Shape;494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495" name="Google Shape;4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498" name="Google Shape;4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501" name="Google Shape;5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504" name="Google Shape;5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507" name="Google Shape;5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510" name="Google Shape;5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" name="Google Shape;514;p18"/>
          <p:cNvGrpSpPr/>
          <p:nvPr/>
        </p:nvGrpSpPr>
        <p:grpSpPr>
          <a:xfrm>
            <a:off x="311738" y="43171"/>
            <a:ext cx="3697363" cy="2353367"/>
            <a:chOff x="0" y="0"/>
            <a:chExt cx="4929817" cy="3137822"/>
          </a:xfrm>
        </p:grpSpPr>
        <p:grpSp>
          <p:nvGrpSpPr>
            <p:cNvPr id="515" name="Google Shape;51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16" name="Google Shape;51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19" name="Google Shape;5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22" name="Google Shape;52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25" name="Google Shape;52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28" name="Google Shape;52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31" name="Google Shape;53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34" name="Google Shape;53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37" name="Google Shape;53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40" name="Google Shape;5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43" name="Google Shape;5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49" name="Google Shape;5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52" name="Google Shape;5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18"/>
          <p:cNvGrpSpPr/>
          <p:nvPr/>
        </p:nvGrpSpPr>
        <p:grpSpPr>
          <a:xfrm>
            <a:off x="-66419" y="44184"/>
            <a:ext cx="3697363" cy="2353367"/>
            <a:chOff x="0" y="0"/>
            <a:chExt cx="4929817" cy="3137822"/>
          </a:xfrm>
        </p:grpSpPr>
        <p:grpSp>
          <p:nvGrpSpPr>
            <p:cNvPr id="555" name="Google Shape;55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56" name="Google Shape;55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59" name="Google Shape;5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1" name="Google Shape;56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62" name="Google Shape;5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4" name="Google Shape;56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65" name="Google Shape;56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7" name="Google Shape;56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68" name="Google Shape;56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71" name="Google Shape;57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74" name="Google Shape;57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77" name="Google Shape;5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80" name="Google Shape;5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83" name="Google Shape;5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86" name="Google Shape;5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89" name="Google Shape;5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92" name="Google Shape;5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4" name="Google Shape;594;p18"/>
          <p:cNvGrpSpPr/>
          <p:nvPr/>
        </p:nvGrpSpPr>
        <p:grpSpPr>
          <a:xfrm>
            <a:off x="3052605" y="47358"/>
            <a:ext cx="3697363" cy="2353367"/>
            <a:chOff x="0" y="0"/>
            <a:chExt cx="4929817" cy="3137822"/>
          </a:xfrm>
        </p:grpSpPr>
        <p:grpSp>
          <p:nvGrpSpPr>
            <p:cNvPr id="595" name="Google Shape;59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96" name="Google Shape;59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8" name="Google Shape;59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99" name="Google Shape;59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1" name="Google Shape;60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602" name="Google Shape;60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4" name="Google Shape;60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605" name="Google Shape;60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7" name="Google Shape;60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608" name="Google Shape;60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" name="Google Shape;61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611" name="Google Shape;61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3" name="Google Shape;61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614" name="Google Shape;61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" name="Google Shape;61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617" name="Google Shape;61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9" name="Google Shape;61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620" name="Google Shape;62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2" name="Google Shape;62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623" name="Google Shape;62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5" name="Google Shape;62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626" name="Google Shape;62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8" name="Google Shape;62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629" name="Google Shape;6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1" name="Google Shape;63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632" name="Google Shape;6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5" name="Google Shape;635;p18"/>
          <p:cNvGrpSpPr/>
          <p:nvPr/>
        </p:nvGrpSpPr>
        <p:grpSpPr>
          <a:xfrm>
            <a:off x="8499379" y="93760"/>
            <a:ext cx="2527116" cy="1608506"/>
            <a:chOff x="0" y="0"/>
            <a:chExt cx="3369488" cy="2144675"/>
          </a:xfrm>
        </p:grpSpPr>
        <p:grpSp>
          <p:nvGrpSpPr>
            <p:cNvPr id="636" name="Google Shape;636;p18"/>
            <p:cNvGrpSpPr/>
            <p:nvPr/>
          </p:nvGrpSpPr>
          <p:grpSpPr>
            <a:xfrm>
              <a:off x="2409687" y="741369"/>
              <a:ext cx="959801" cy="883351"/>
              <a:chOff x="0" y="0"/>
              <a:chExt cx="883145" cy="812800"/>
            </a:xfrm>
          </p:grpSpPr>
          <p:sp>
            <p:nvSpPr>
              <p:cNvPr id="637" name="Google Shape;637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8"/>
            <p:cNvGrpSpPr/>
            <p:nvPr/>
          </p:nvGrpSpPr>
          <p:grpSpPr>
            <a:xfrm>
              <a:off x="1968012" y="883351"/>
              <a:ext cx="883351" cy="883351"/>
              <a:chOff x="0" y="0"/>
              <a:chExt cx="812800" cy="812800"/>
            </a:xfrm>
          </p:grpSpPr>
          <p:sp>
            <p:nvSpPr>
              <p:cNvPr id="640" name="Google Shape;6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8"/>
            <p:cNvGrpSpPr/>
            <p:nvPr/>
          </p:nvGrpSpPr>
          <p:grpSpPr>
            <a:xfrm>
              <a:off x="1968012" y="299693"/>
              <a:ext cx="883351" cy="883351"/>
              <a:chOff x="0" y="0"/>
              <a:chExt cx="812800" cy="812800"/>
            </a:xfrm>
          </p:grpSpPr>
          <p:sp>
            <p:nvSpPr>
              <p:cNvPr id="643" name="Google Shape;6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8"/>
            <p:cNvGrpSpPr/>
            <p:nvPr/>
          </p:nvGrpSpPr>
          <p:grpSpPr>
            <a:xfrm>
              <a:off x="1526336" y="0"/>
              <a:ext cx="883351" cy="883351"/>
              <a:chOff x="0" y="0"/>
              <a:chExt cx="812800" cy="812800"/>
            </a:xfrm>
          </p:grpSpPr>
          <p:sp>
            <p:nvSpPr>
              <p:cNvPr id="646" name="Google Shape;6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8"/>
            <p:cNvGrpSpPr/>
            <p:nvPr/>
          </p:nvGrpSpPr>
          <p:grpSpPr>
            <a:xfrm>
              <a:off x="883351" y="241503"/>
              <a:ext cx="883351" cy="883351"/>
              <a:chOff x="0" y="0"/>
              <a:chExt cx="812800" cy="812800"/>
            </a:xfrm>
          </p:grpSpPr>
          <p:sp>
            <p:nvSpPr>
              <p:cNvPr id="649" name="Google Shape;6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8"/>
            <p:cNvGrpSpPr/>
            <p:nvPr/>
          </p:nvGrpSpPr>
          <p:grpSpPr>
            <a:xfrm>
              <a:off x="383922" y="567383"/>
              <a:ext cx="883351" cy="883351"/>
              <a:chOff x="0" y="0"/>
              <a:chExt cx="812800" cy="812800"/>
            </a:xfrm>
          </p:grpSpPr>
          <p:sp>
            <p:nvSpPr>
              <p:cNvPr id="652" name="Google Shape;6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8"/>
            <p:cNvGrpSpPr/>
            <p:nvPr/>
          </p:nvGrpSpPr>
          <p:grpSpPr>
            <a:xfrm>
              <a:off x="0" y="741369"/>
              <a:ext cx="883351" cy="883351"/>
              <a:chOff x="0" y="0"/>
              <a:chExt cx="812800" cy="812800"/>
            </a:xfrm>
          </p:grpSpPr>
          <p:sp>
            <p:nvSpPr>
              <p:cNvPr id="655" name="Google Shape;65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8"/>
            <p:cNvGrpSpPr/>
            <p:nvPr/>
          </p:nvGrpSpPr>
          <p:grpSpPr>
            <a:xfrm>
              <a:off x="441675" y="883351"/>
              <a:ext cx="883351" cy="883351"/>
              <a:chOff x="0" y="0"/>
              <a:chExt cx="812800" cy="812800"/>
            </a:xfrm>
          </p:grpSpPr>
          <p:sp>
            <p:nvSpPr>
              <p:cNvPr id="658" name="Google Shape;65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8"/>
            <p:cNvGrpSpPr/>
            <p:nvPr/>
          </p:nvGrpSpPr>
          <p:grpSpPr>
            <a:xfrm>
              <a:off x="1267273" y="1261324"/>
              <a:ext cx="883351" cy="883351"/>
              <a:chOff x="0" y="0"/>
              <a:chExt cx="812800" cy="812800"/>
            </a:xfrm>
          </p:grpSpPr>
          <p:sp>
            <p:nvSpPr>
              <p:cNvPr id="661" name="Google Shape;66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" name="Google Shape;663;p18"/>
            <p:cNvGrpSpPr/>
            <p:nvPr/>
          </p:nvGrpSpPr>
          <p:grpSpPr>
            <a:xfrm>
              <a:off x="1035602" y="1261324"/>
              <a:ext cx="641848" cy="641848"/>
              <a:chOff x="0" y="0"/>
              <a:chExt cx="812800" cy="812800"/>
            </a:xfrm>
          </p:grpSpPr>
          <p:sp>
            <p:nvSpPr>
              <p:cNvPr id="664" name="Google Shape;66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18"/>
            <p:cNvGrpSpPr/>
            <p:nvPr/>
          </p:nvGrpSpPr>
          <p:grpSpPr>
            <a:xfrm>
              <a:off x="1829700" y="1261324"/>
              <a:ext cx="641848" cy="641848"/>
              <a:chOff x="0" y="0"/>
              <a:chExt cx="812800" cy="812800"/>
            </a:xfrm>
          </p:grpSpPr>
          <p:sp>
            <p:nvSpPr>
              <p:cNvPr id="667" name="Google Shape;66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p18"/>
            <p:cNvGrpSpPr/>
            <p:nvPr/>
          </p:nvGrpSpPr>
          <p:grpSpPr>
            <a:xfrm>
              <a:off x="1235774" y="741369"/>
              <a:ext cx="883351" cy="883351"/>
              <a:chOff x="0" y="0"/>
              <a:chExt cx="812800" cy="812800"/>
            </a:xfrm>
          </p:grpSpPr>
          <p:sp>
            <p:nvSpPr>
              <p:cNvPr id="670" name="Google Shape;67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18"/>
            <p:cNvGrpSpPr/>
            <p:nvPr/>
          </p:nvGrpSpPr>
          <p:grpSpPr>
            <a:xfrm>
              <a:off x="2467252" y="562427"/>
              <a:ext cx="641848" cy="641848"/>
              <a:chOff x="0" y="0"/>
              <a:chExt cx="812800" cy="812800"/>
            </a:xfrm>
          </p:grpSpPr>
          <p:sp>
            <p:nvSpPr>
              <p:cNvPr id="673" name="Google Shape;67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1" name="Google Shape;681;p18"/>
          <p:cNvGrpSpPr/>
          <p:nvPr/>
        </p:nvGrpSpPr>
        <p:grpSpPr>
          <a:xfrm>
            <a:off x="6645908" y="507856"/>
            <a:ext cx="1359869" cy="865555"/>
            <a:chOff x="0" y="0"/>
            <a:chExt cx="1813158" cy="1154073"/>
          </a:xfrm>
        </p:grpSpPr>
        <p:grpSp>
          <p:nvGrpSpPr>
            <p:cNvPr id="682" name="Google Shape;682;p18"/>
            <p:cNvGrpSpPr/>
            <p:nvPr/>
          </p:nvGrpSpPr>
          <p:grpSpPr>
            <a:xfrm>
              <a:off x="1296679" y="398938"/>
              <a:ext cx="516479" cy="475341"/>
              <a:chOff x="0" y="0"/>
              <a:chExt cx="883145" cy="812800"/>
            </a:xfrm>
          </p:grpSpPr>
          <p:sp>
            <p:nvSpPr>
              <p:cNvPr id="683" name="Google Shape;683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8"/>
            <p:cNvGrpSpPr/>
            <p:nvPr/>
          </p:nvGrpSpPr>
          <p:grpSpPr>
            <a:xfrm>
              <a:off x="1059008" y="475341"/>
              <a:ext cx="475341" cy="475341"/>
              <a:chOff x="0" y="0"/>
              <a:chExt cx="812800" cy="812800"/>
            </a:xfrm>
          </p:grpSpPr>
          <p:sp>
            <p:nvSpPr>
              <p:cNvPr id="686" name="Google Shape;6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8"/>
            <p:cNvGrpSpPr/>
            <p:nvPr/>
          </p:nvGrpSpPr>
          <p:grpSpPr>
            <a:xfrm>
              <a:off x="1059008" y="161268"/>
              <a:ext cx="475341" cy="475341"/>
              <a:chOff x="0" y="0"/>
              <a:chExt cx="812800" cy="812800"/>
            </a:xfrm>
          </p:grpSpPr>
          <p:sp>
            <p:nvSpPr>
              <p:cNvPr id="689" name="Google Shape;6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18"/>
            <p:cNvGrpSpPr/>
            <p:nvPr/>
          </p:nvGrpSpPr>
          <p:grpSpPr>
            <a:xfrm>
              <a:off x="821338" y="0"/>
              <a:ext cx="475341" cy="475341"/>
              <a:chOff x="0" y="0"/>
              <a:chExt cx="812800" cy="812800"/>
            </a:xfrm>
          </p:grpSpPr>
          <p:sp>
            <p:nvSpPr>
              <p:cNvPr id="692" name="Google Shape;6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475341" y="129956"/>
              <a:ext cx="475341" cy="475341"/>
              <a:chOff x="0" y="0"/>
              <a:chExt cx="812800" cy="812800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" name="Google Shape;697;p18"/>
            <p:cNvGrpSpPr/>
            <p:nvPr/>
          </p:nvGrpSpPr>
          <p:grpSpPr>
            <a:xfrm>
              <a:off x="206593" y="305315"/>
              <a:ext cx="475341" cy="475341"/>
              <a:chOff x="0" y="0"/>
              <a:chExt cx="812800" cy="812800"/>
            </a:xfrm>
          </p:grpSpPr>
          <p:sp>
            <p:nvSpPr>
              <p:cNvPr id="698" name="Google Shape;6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" name="Google Shape;700;p18"/>
            <p:cNvGrpSpPr/>
            <p:nvPr/>
          </p:nvGrpSpPr>
          <p:grpSpPr>
            <a:xfrm>
              <a:off x="0" y="398938"/>
              <a:ext cx="475341" cy="475341"/>
              <a:chOff x="0" y="0"/>
              <a:chExt cx="812800" cy="812800"/>
            </a:xfrm>
          </p:grpSpPr>
          <p:sp>
            <p:nvSpPr>
              <p:cNvPr id="701" name="Google Shape;7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" name="Google Shape;703;p18"/>
            <p:cNvGrpSpPr/>
            <p:nvPr/>
          </p:nvGrpSpPr>
          <p:grpSpPr>
            <a:xfrm>
              <a:off x="237670" y="475341"/>
              <a:ext cx="475341" cy="475341"/>
              <a:chOff x="0" y="0"/>
              <a:chExt cx="812800" cy="812800"/>
            </a:xfrm>
          </p:grpSpPr>
          <p:sp>
            <p:nvSpPr>
              <p:cNvPr id="704" name="Google Shape;7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" name="Google Shape;706;p18"/>
            <p:cNvGrpSpPr/>
            <p:nvPr/>
          </p:nvGrpSpPr>
          <p:grpSpPr>
            <a:xfrm>
              <a:off x="681933" y="678732"/>
              <a:ext cx="475341" cy="475341"/>
              <a:chOff x="0" y="0"/>
              <a:chExt cx="812800" cy="812800"/>
            </a:xfrm>
          </p:grpSpPr>
          <p:sp>
            <p:nvSpPr>
              <p:cNvPr id="707" name="Google Shape;7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" name="Google Shape;709;p18"/>
            <p:cNvGrpSpPr/>
            <p:nvPr/>
          </p:nvGrpSpPr>
          <p:grpSpPr>
            <a:xfrm>
              <a:off x="557269" y="678732"/>
              <a:ext cx="345385" cy="345385"/>
              <a:chOff x="0" y="0"/>
              <a:chExt cx="812800" cy="812800"/>
            </a:xfrm>
          </p:grpSpPr>
          <p:sp>
            <p:nvSpPr>
              <p:cNvPr id="710" name="Google Shape;7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" name="Google Shape;712;p18"/>
            <p:cNvGrpSpPr/>
            <p:nvPr/>
          </p:nvGrpSpPr>
          <p:grpSpPr>
            <a:xfrm>
              <a:off x="984582" y="678732"/>
              <a:ext cx="345385" cy="345385"/>
              <a:chOff x="0" y="0"/>
              <a:chExt cx="812800" cy="812800"/>
            </a:xfrm>
          </p:grpSpPr>
          <p:sp>
            <p:nvSpPr>
              <p:cNvPr id="713" name="Google Shape;71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" name="Google Shape;715;p18"/>
            <p:cNvGrpSpPr/>
            <p:nvPr/>
          </p:nvGrpSpPr>
          <p:grpSpPr>
            <a:xfrm>
              <a:off x="664983" y="398938"/>
              <a:ext cx="475341" cy="475341"/>
              <a:chOff x="0" y="0"/>
              <a:chExt cx="812800" cy="812800"/>
            </a:xfrm>
          </p:grpSpPr>
          <p:sp>
            <p:nvSpPr>
              <p:cNvPr id="716" name="Google Shape;71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8"/>
            <p:cNvGrpSpPr/>
            <p:nvPr/>
          </p:nvGrpSpPr>
          <p:grpSpPr>
            <a:xfrm>
              <a:off x="1327655" y="302648"/>
              <a:ext cx="345385" cy="345385"/>
              <a:chOff x="0" y="0"/>
              <a:chExt cx="812800" cy="812800"/>
            </a:xfrm>
          </p:grpSpPr>
          <p:sp>
            <p:nvSpPr>
              <p:cNvPr id="719" name="Google Shape;7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4" name="Google Shape;724;p18"/>
          <p:cNvGrpSpPr/>
          <p:nvPr/>
        </p:nvGrpSpPr>
        <p:grpSpPr>
          <a:xfrm>
            <a:off x="11168793" y="122272"/>
            <a:ext cx="5216210" cy="3320111"/>
            <a:chOff x="0" y="0"/>
            <a:chExt cx="6954946" cy="4426814"/>
          </a:xfrm>
        </p:grpSpPr>
        <p:grpSp>
          <p:nvGrpSpPr>
            <p:cNvPr id="725" name="Google Shape;725;p18"/>
            <p:cNvGrpSpPr/>
            <p:nvPr/>
          </p:nvGrpSpPr>
          <p:grpSpPr>
            <a:xfrm>
              <a:off x="4973824" y="1530255"/>
              <a:ext cx="1981122" cy="1823320"/>
              <a:chOff x="0" y="0"/>
              <a:chExt cx="883145" cy="812800"/>
            </a:xfrm>
          </p:grpSpPr>
          <p:sp>
            <p:nvSpPr>
              <p:cNvPr id="726" name="Google Shape;72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" name="Google Shape;728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729" name="Google Shape;7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732" name="Google Shape;7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4" name="Google Shape;734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3" name="Google Shape;743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744" name="Google Shape;74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747" name="Google Shape;74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9" name="Google Shape;749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750" name="Google Shape;75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2" name="Google Shape;752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753" name="Google Shape;75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5" name="Google Shape;755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756" name="Google Shape;75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759" name="Google Shape;7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762" name="Google Shape;7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5" name="Google Shape;765;p18"/>
          <p:cNvGrpSpPr/>
          <p:nvPr/>
        </p:nvGrpSpPr>
        <p:grpSpPr>
          <a:xfrm>
            <a:off x="14126633" y="8684478"/>
            <a:ext cx="3877205" cy="1241962"/>
            <a:chOff x="0" y="0"/>
            <a:chExt cx="5169606" cy="1655949"/>
          </a:xfrm>
        </p:grpSpPr>
        <p:sp>
          <p:nvSpPr>
            <p:cNvPr id="766" name="Google Shape;766;p18"/>
            <p:cNvSpPr/>
            <p:nvPr/>
          </p:nvSpPr>
          <p:spPr>
            <a:xfrm>
              <a:off x="3513657" y="0"/>
              <a:ext cx="1655949" cy="1655949"/>
            </a:xfrm>
            <a:custGeom>
              <a:avLst/>
              <a:gdLst/>
              <a:ahLst/>
              <a:cxnLst/>
              <a:rect l="l" t="t" r="r" b="b"/>
              <a:pathLst>
                <a:path w="1655949" h="1655949" extrusionOk="0">
                  <a:moveTo>
                    <a:pt x="0" y="0"/>
                  </a:moveTo>
                  <a:lnTo>
                    <a:pt x="1655949" y="0"/>
                  </a:lnTo>
                  <a:lnTo>
                    <a:pt x="1655949" y="1655949"/>
                  </a:lnTo>
                  <a:lnTo>
                    <a:pt x="0" y="16559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0" y="119014"/>
              <a:ext cx="1438331" cy="1438930"/>
            </a:xfrm>
            <a:custGeom>
              <a:avLst/>
              <a:gdLst/>
              <a:ahLst/>
              <a:cxnLst/>
              <a:rect l="l" t="t" r="r" b="b"/>
              <a:pathLst>
                <a:path w="1438331" h="1438930" extrusionOk="0">
                  <a:moveTo>
                    <a:pt x="0" y="0"/>
                  </a:moveTo>
                  <a:lnTo>
                    <a:pt x="1438331" y="0"/>
                  </a:lnTo>
                  <a:lnTo>
                    <a:pt x="1438331" y="1438931"/>
                  </a:lnTo>
                  <a:lnTo>
                    <a:pt x="0" y="14389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1948336" y="98004"/>
              <a:ext cx="976335" cy="1459940"/>
            </a:xfrm>
            <a:custGeom>
              <a:avLst/>
              <a:gdLst/>
              <a:ahLst/>
              <a:cxnLst/>
              <a:rect l="l" t="t" r="r" b="b"/>
              <a:pathLst>
                <a:path w="976335" h="1459940" extrusionOk="0">
                  <a:moveTo>
                    <a:pt x="0" y="0"/>
                  </a:moveTo>
                  <a:lnTo>
                    <a:pt x="976335" y="0"/>
                  </a:lnTo>
                  <a:lnTo>
                    <a:pt x="976335" y="1459941"/>
                  </a:lnTo>
                  <a:lnTo>
                    <a:pt x="0" y="14599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AutoShape 2" descr="Mengenal Teknologi Komputer Kuant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33019" y="1427231"/>
            <a:ext cx="90604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 smtClean="0"/>
              <a:t>Misalkan</a:t>
            </a:r>
            <a:r>
              <a:rPr lang="en-US" sz="2800" dirty="0" smtClean="0"/>
              <a:t> </a:t>
            </a:r>
            <a:r>
              <a:rPr lang="en-US" sz="2800" dirty="0" err="1"/>
              <a:t>kita</a:t>
            </a:r>
            <a:r>
              <a:rPr lang="en-US" sz="2800" dirty="0"/>
              <a:t> </a:t>
            </a:r>
            <a:r>
              <a:rPr lang="en-US" sz="2800" dirty="0" err="1"/>
              <a:t>memiliki</a:t>
            </a:r>
            <a:r>
              <a:rPr lang="en-US" sz="2800" dirty="0"/>
              <a:t> </a:t>
            </a:r>
            <a:r>
              <a:rPr lang="en-US" sz="2800" dirty="0" err="1"/>
              <a:t>dua</a:t>
            </a:r>
            <a:r>
              <a:rPr lang="en-US" sz="2800" dirty="0"/>
              <a:t> </a:t>
            </a:r>
            <a:r>
              <a:rPr lang="en-US" sz="2800" dirty="0" err="1" smtClean="0"/>
              <a:t>Qubit</a:t>
            </a:r>
            <a:r>
              <a:rPr lang="en-US" sz="2800" dirty="0" smtClean="0"/>
              <a:t> </a:t>
            </a:r>
            <a:r>
              <a:rPr lang="en-US" sz="2800" dirty="0" err="1" smtClean="0"/>
              <a:t>dengan</a:t>
            </a:r>
            <a:r>
              <a:rPr lang="en-US" sz="2800" dirty="0" smtClean="0"/>
              <a:t> status </a:t>
            </a:r>
            <a:r>
              <a:rPr lang="en-US" sz="2800" dirty="0" err="1" smtClean="0"/>
              <a:t>berikut</a:t>
            </a:r>
            <a:r>
              <a:rPr lang="en-US" sz="2800" dirty="0" smtClean="0"/>
              <a:t> :</a:t>
            </a:r>
            <a:endParaRPr lang="en-US" sz="2800" dirty="0"/>
          </a:p>
        </p:txBody>
      </p:sp>
      <p:sp>
        <p:nvSpPr>
          <p:cNvPr id="15" name="Rectangle 14"/>
          <p:cNvSpPr/>
          <p:nvPr/>
        </p:nvSpPr>
        <p:spPr>
          <a:xfrm>
            <a:off x="746132" y="2302660"/>
            <a:ext cx="58224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rgbClr val="00B050"/>
                </a:solidFill>
              </a:rPr>
              <a:t>Pengukuran</a:t>
            </a:r>
            <a:r>
              <a:rPr lang="en-US" sz="2800" dirty="0">
                <a:solidFill>
                  <a:srgbClr val="00B050"/>
                </a:solidFill>
              </a:rPr>
              <a:t> </a:t>
            </a:r>
            <a:r>
              <a:rPr lang="en-US" sz="2800" dirty="0" err="1">
                <a:solidFill>
                  <a:srgbClr val="00B050"/>
                </a:solidFill>
              </a:rPr>
              <a:t>Kuantum</a:t>
            </a:r>
            <a:r>
              <a:rPr lang="en-US" sz="2800" dirty="0">
                <a:solidFill>
                  <a:srgbClr val="00B050"/>
                </a:solidFill>
              </a:rPr>
              <a:t> </a:t>
            </a:r>
            <a:r>
              <a:rPr lang="en-US" sz="2800" dirty="0" err="1">
                <a:solidFill>
                  <a:srgbClr val="00B050"/>
                </a:solidFill>
              </a:rPr>
              <a:t>Qubit</a:t>
            </a:r>
            <a:r>
              <a:rPr lang="en-US" sz="2800" dirty="0">
                <a:solidFill>
                  <a:srgbClr val="00B050"/>
                </a:solidFill>
              </a:rPr>
              <a:t> </a:t>
            </a:r>
            <a:r>
              <a:rPr lang="en-US" sz="2800" dirty="0" err="1">
                <a:solidFill>
                  <a:srgbClr val="00B050"/>
                </a:solidFill>
              </a:rPr>
              <a:t>Parsial</a:t>
            </a:r>
            <a:endParaRPr lang="en-US" sz="2800" dirty="0">
              <a:solidFill>
                <a:srgbClr val="00B050"/>
              </a:solidFill>
            </a:endParaRPr>
          </a:p>
        </p:txBody>
      </p:sp>
      <p:pic>
        <p:nvPicPr>
          <p:cNvPr id="8194" name="Picture 2" descr="https://miro.medium.com/v2/resize:fit:875/1*_McG-4sYmznyMMo-aroF3Q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29"/>
          <a:stretch/>
        </p:blipFill>
        <p:spPr bwMode="auto">
          <a:xfrm>
            <a:off x="9859483" y="1354150"/>
            <a:ext cx="5221945" cy="68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811599" y="3069080"/>
            <a:ext cx="16917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err="1" smtClean="0"/>
              <a:t>Pengukuran</a:t>
            </a:r>
            <a:r>
              <a:rPr lang="en-US" sz="2800" dirty="0" smtClean="0"/>
              <a:t> </a:t>
            </a:r>
            <a:r>
              <a:rPr lang="en-US" sz="2800" dirty="0" err="1" smtClean="0"/>
              <a:t>untuk</a:t>
            </a:r>
            <a:r>
              <a:rPr lang="en-US" sz="2800" dirty="0" smtClean="0"/>
              <a:t> </a:t>
            </a:r>
            <a:r>
              <a:rPr lang="en-US" sz="2800" dirty="0" err="1"/>
              <a:t>mendapatkan</a:t>
            </a:r>
            <a:r>
              <a:rPr lang="en-US" sz="2800" dirty="0"/>
              <a:t> </a:t>
            </a:r>
            <a:r>
              <a:rPr lang="en-US" sz="2800" dirty="0" err="1" smtClean="0"/>
              <a:t>Qubit</a:t>
            </a:r>
            <a:r>
              <a:rPr lang="en-US" sz="2800" dirty="0" smtClean="0"/>
              <a:t> </a:t>
            </a:r>
            <a:r>
              <a:rPr lang="en-US" sz="2800" dirty="0" err="1"/>
              <a:t>kedua</a:t>
            </a:r>
            <a:r>
              <a:rPr lang="en-US" sz="2800" dirty="0"/>
              <a:t> = 0.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melakukannya</a:t>
            </a:r>
            <a:r>
              <a:rPr lang="en-US" sz="2800" dirty="0"/>
              <a:t>, </a:t>
            </a:r>
            <a:r>
              <a:rPr lang="en-US" sz="2800" dirty="0" err="1"/>
              <a:t>kita</a:t>
            </a:r>
            <a:r>
              <a:rPr lang="en-US" sz="2800" dirty="0"/>
              <a:t> </a:t>
            </a:r>
            <a:r>
              <a:rPr lang="en-US" sz="2800" dirty="0" err="1"/>
              <a:t>hanya</a:t>
            </a:r>
            <a:r>
              <a:rPr lang="en-US" sz="2800" dirty="0"/>
              <a:t> </a:t>
            </a:r>
            <a:r>
              <a:rPr lang="en-US" sz="2800" dirty="0" err="1"/>
              <a:t>perlu</a:t>
            </a:r>
            <a:r>
              <a:rPr lang="en-US" sz="2800" dirty="0"/>
              <a:t> </a:t>
            </a:r>
            <a:r>
              <a:rPr lang="en-US" sz="2800" dirty="0" err="1"/>
              <a:t>memperhatikan</a:t>
            </a:r>
            <a:r>
              <a:rPr lang="en-US" sz="2800" dirty="0"/>
              <a:t> status </a:t>
            </a:r>
            <a:r>
              <a:rPr lang="en-US" sz="2800" dirty="0" smtClean="0"/>
              <a:t>|00</a:t>
            </a:r>
            <a:r>
              <a:rPr lang="en-US" sz="2800" dirty="0"/>
              <a:t>⟩</a:t>
            </a:r>
            <a:r>
              <a:rPr lang="en-US" sz="2800" dirty="0" smtClean="0"/>
              <a:t> </a:t>
            </a:r>
            <a:r>
              <a:rPr lang="en-US" sz="2800" dirty="0" err="1"/>
              <a:t>dan</a:t>
            </a:r>
            <a:r>
              <a:rPr lang="en-US" sz="2800" dirty="0"/>
              <a:t> |10⟩</a:t>
            </a:r>
            <a:r>
              <a:rPr lang="en-US" sz="2800" dirty="0" smtClean="0"/>
              <a:t> </a:t>
            </a:r>
            <a:r>
              <a:rPr lang="en-US" sz="2800" dirty="0"/>
              <a:t>yang </a:t>
            </a:r>
            <a:r>
              <a:rPr lang="en-US" sz="2800" dirty="0" err="1"/>
              <a:t>memiliki</a:t>
            </a:r>
            <a:r>
              <a:rPr lang="en-US" sz="2800" dirty="0"/>
              <a:t> </a:t>
            </a:r>
            <a:r>
              <a:rPr lang="en-US" sz="2800" dirty="0" err="1" smtClean="0"/>
              <a:t>Qubit</a:t>
            </a:r>
            <a:r>
              <a:rPr lang="en-US" sz="2800" dirty="0" smtClean="0"/>
              <a:t> </a:t>
            </a:r>
            <a:r>
              <a:rPr lang="en-US" sz="2800" dirty="0" err="1"/>
              <a:t>kedua</a:t>
            </a:r>
            <a:r>
              <a:rPr lang="en-US" sz="2800" dirty="0"/>
              <a:t> = 0 (</a:t>
            </a:r>
            <a:r>
              <a:rPr lang="en-US" sz="2800" dirty="0" err="1"/>
              <a:t>disorot</a:t>
            </a:r>
            <a:r>
              <a:rPr lang="en-US" sz="2800" dirty="0"/>
              <a:t> di </a:t>
            </a:r>
            <a:r>
              <a:rPr lang="en-US" sz="2800" dirty="0" err="1"/>
              <a:t>bawah</a:t>
            </a:r>
            <a:r>
              <a:rPr lang="en-US" sz="2800" dirty="0"/>
              <a:t>).</a:t>
            </a:r>
          </a:p>
        </p:txBody>
      </p:sp>
      <p:pic>
        <p:nvPicPr>
          <p:cNvPr id="9218" name="Picture 2" descr="https://miro.medium.com/v2/resize:fit:875/1*aXGh1s0LfBBvJfv_0nbg3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50" y="4367780"/>
            <a:ext cx="8334375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miro.medium.com/v2/resize:fit:875/1*cQpP9iaQtK4b9LOp9e4W4A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808" y="5398965"/>
            <a:ext cx="12922712" cy="444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4" name="Rectangle 293"/>
          <p:cNvSpPr/>
          <p:nvPr/>
        </p:nvSpPr>
        <p:spPr>
          <a:xfrm>
            <a:off x="574483" y="254045"/>
            <a:ext cx="912301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err="1" smtClean="0">
                <a:solidFill>
                  <a:srgbClr val="FF0000"/>
                </a:solidFill>
              </a:rPr>
              <a:t>Pengukuran</a:t>
            </a:r>
            <a:r>
              <a:rPr lang="en-US" sz="6000" dirty="0" smtClean="0">
                <a:solidFill>
                  <a:srgbClr val="FF0000"/>
                </a:solidFill>
              </a:rPr>
              <a:t> </a:t>
            </a:r>
            <a:r>
              <a:rPr lang="en-US" sz="6000" dirty="0" err="1" smtClean="0">
                <a:solidFill>
                  <a:srgbClr val="FF0000"/>
                </a:solidFill>
              </a:rPr>
              <a:t>Qubit</a:t>
            </a:r>
            <a:r>
              <a:rPr lang="en-US" sz="6000" dirty="0" smtClean="0">
                <a:solidFill>
                  <a:srgbClr val="FF0000"/>
                </a:solidFill>
              </a:rPr>
              <a:t> </a:t>
            </a:r>
            <a:r>
              <a:rPr lang="en-US" sz="6000" dirty="0" err="1" smtClean="0">
                <a:solidFill>
                  <a:srgbClr val="FF0000"/>
                </a:solidFill>
              </a:rPr>
              <a:t>Ganda</a:t>
            </a:r>
            <a:endParaRPr lang="en-US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76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8"/>
          <p:cNvGrpSpPr/>
          <p:nvPr/>
        </p:nvGrpSpPr>
        <p:grpSpPr>
          <a:xfrm>
            <a:off x="13314686" y="56819"/>
            <a:ext cx="4969656" cy="7564853"/>
            <a:chOff x="0" y="0"/>
            <a:chExt cx="6626208" cy="10086469"/>
          </a:xfrm>
        </p:grpSpPr>
        <p:grpSp>
          <p:nvGrpSpPr>
            <p:cNvPr id="473" name="Google Shape;473;p18"/>
            <p:cNvGrpSpPr/>
            <p:nvPr/>
          </p:nvGrpSpPr>
          <p:grpSpPr>
            <a:xfrm>
              <a:off x="4523795" y="1615723"/>
              <a:ext cx="2102413" cy="8470746"/>
              <a:chOff x="-200614" y="38100"/>
              <a:chExt cx="937214" cy="3776091"/>
            </a:xfrm>
          </p:grpSpPr>
          <p:sp>
            <p:nvSpPr>
              <p:cNvPr id="474" name="Google Shape;474;p18"/>
              <p:cNvSpPr/>
              <p:nvPr/>
            </p:nvSpPr>
            <p:spPr>
              <a:xfrm>
                <a:off x="-200614" y="3001391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477" name="Google Shape;4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480" name="Google Shape;4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483" name="Google Shape;4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486" name="Google Shape;4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489" name="Google Shape;4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" name="Google Shape;491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492" name="Google Shape;4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" name="Google Shape;494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495" name="Google Shape;4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498" name="Google Shape;4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501" name="Google Shape;5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504" name="Google Shape;5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507" name="Google Shape;5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510" name="Google Shape;5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" name="Google Shape;514;p18"/>
          <p:cNvGrpSpPr/>
          <p:nvPr/>
        </p:nvGrpSpPr>
        <p:grpSpPr>
          <a:xfrm>
            <a:off x="311738" y="43171"/>
            <a:ext cx="3697363" cy="2353367"/>
            <a:chOff x="0" y="0"/>
            <a:chExt cx="4929817" cy="3137822"/>
          </a:xfrm>
        </p:grpSpPr>
        <p:grpSp>
          <p:nvGrpSpPr>
            <p:cNvPr id="515" name="Google Shape;51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16" name="Google Shape;51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19" name="Google Shape;5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22" name="Google Shape;52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25" name="Google Shape;52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28" name="Google Shape;52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31" name="Google Shape;53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34" name="Google Shape;53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37" name="Google Shape;53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40" name="Google Shape;5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43" name="Google Shape;5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49" name="Google Shape;5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52" name="Google Shape;5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18"/>
          <p:cNvGrpSpPr/>
          <p:nvPr/>
        </p:nvGrpSpPr>
        <p:grpSpPr>
          <a:xfrm>
            <a:off x="-66419" y="44184"/>
            <a:ext cx="3697363" cy="2353367"/>
            <a:chOff x="0" y="0"/>
            <a:chExt cx="4929817" cy="3137822"/>
          </a:xfrm>
        </p:grpSpPr>
        <p:grpSp>
          <p:nvGrpSpPr>
            <p:cNvPr id="555" name="Google Shape;55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56" name="Google Shape;55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59" name="Google Shape;5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1" name="Google Shape;56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62" name="Google Shape;5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4" name="Google Shape;56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65" name="Google Shape;56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7" name="Google Shape;56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68" name="Google Shape;56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71" name="Google Shape;57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74" name="Google Shape;57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77" name="Google Shape;5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80" name="Google Shape;5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83" name="Google Shape;5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86" name="Google Shape;5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89" name="Google Shape;5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92" name="Google Shape;5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4" name="Google Shape;594;p18"/>
          <p:cNvGrpSpPr/>
          <p:nvPr/>
        </p:nvGrpSpPr>
        <p:grpSpPr>
          <a:xfrm>
            <a:off x="3052605" y="47358"/>
            <a:ext cx="3697363" cy="2353367"/>
            <a:chOff x="0" y="0"/>
            <a:chExt cx="4929817" cy="3137822"/>
          </a:xfrm>
        </p:grpSpPr>
        <p:grpSp>
          <p:nvGrpSpPr>
            <p:cNvPr id="595" name="Google Shape;59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96" name="Google Shape;59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8" name="Google Shape;59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99" name="Google Shape;59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1" name="Google Shape;60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602" name="Google Shape;60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4" name="Google Shape;60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605" name="Google Shape;60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7" name="Google Shape;60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608" name="Google Shape;60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" name="Google Shape;61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611" name="Google Shape;61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3" name="Google Shape;61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614" name="Google Shape;61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" name="Google Shape;61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617" name="Google Shape;61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9" name="Google Shape;61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620" name="Google Shape;62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2" name="Google Shape;62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623" name="Google Shape;62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5" name="Google Shape;62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626" name="Google Shape;62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8" name="Google Shape;62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629" name="Google Shape;6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1" name="Google Shape;63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632" name="Google Shape;6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5" name="Google Shape;635;p18"/>
          <p:cNvGrpSpPr/>
          <p:nvPr/>
        </p:nvGrpSpPr>
        <p:grpSpPr>
          <a:xfrm>
            <a:off x="8499379" y="93760"/>
            <a:ext cx="2527116" cy="1608506"/>
            <a:chOff x="0" y="0"/>
            <a:chExt cx="3369488" cy="2144675"/>
          </a:xfrm>
        </p:grpSpPr>
        <p:grpSp>
          <p:nvGrpSpPr>
            <p:cNvPr id="636" name="Google Shape;636;p18"/>
            <p:cNvGrpSpPr/>
            <p:nvPr/>
          </p:nvGrpSpPr>
          <p:grpSpPr>
            <a:xfrm>
              <a:off x="2409687" y="741369"/>
              <a:ext cx="959801" cy="883351"/>
              <a:chOff x="0" y="0"/>
              <a:chExt cx="883145" cy="812800"/>
            </a:xfrm>
          </p:grpSpPr>
          <p:sp>
            <p:nvSpPr>
              <p:cNvPr id="637" name="Google Shape;637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8"/>
            <p:cNvGrpSpPr/>
            <p:nvPr/>
          </p:nvGrpSpPr>
          <p:grpSpPr>
            <a:xfrm>
              <a:off x="1968012" y="883351"/>
              <a:ext cx="883351" cy="883351"/>
              <a:chOff x="0" y="0"/>
              <a:chExt cx="812800" cy="812800"/>
            </a:xfrm>
          </p:grpSpPr>
          <p:sp>
            <p:nvSpPr>
              <p:cNvPr id="640" name="Google Shape;6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8"/>
            <p:cNvGrpSpPr/>
            <p:nvPr/>
          </p:nvGrpSpPr>
          <p:grpSpPr>
            <a:xfrm>
              <a:off x="1968012" y="299693"/>
              <a:ext cx="883351" cy="883351"/>
              <a:chOff x="0" y="0"/>
              <a:chExt cx="812800" cy="812800"/>
            </a:xfrm>
          </p:grpSpPr>
          <p:sp>
            <p:nvSpPr>
              <p:cNvPr id="643" name="Google Shape;6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8"/>
            <p:cNvGrpSpPr/>
            <p:nvPr/>
          </p:nvGrpSpPr>
          <p:grpSpPr>
            <a:xfrm>
              <a:off x="1526336" y="0"/>
              <a:ext cx="883351" cy="883351"/>
              <a:chOff x="0" y="0"/>
              <a:chExt cx="812800" cy="812800"/>
            </a:xfrm>
          </p:grpSpPr>
          <p:sp>
            <p:nvSpPr>
              <p:cNvPr id="646" name="Google Shape;6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8"/>
            <p:cNvGrpSpPr/>
            <p:nvPr/>
          </p:nvGrpSpPr>
          <p:grpSpPr>
            <a:xfrm>
              <a:off x="883351" y="241503"/>
              <a:ext cx="883351" cy="883351"/>
              <a:chOff x="0" y="0"/>
              <a:chExt cx="812800" cy="812800"/>
            </a:xfrm>
          </p:grpSpPr>
          <p:sp>
            <p:nvSpPr>
              <p:cNvPr id="649" name="Google Shape;6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8"/>
            <p:cNvGrpSpPr/>
            <p:nvPr/>
          </p:nvGrpSpPr>
          <p:grpSpPr>
            <a:xfrm>
              <a:off x="383922" y="567383"/>
              <a:ext cx="883351" cy="883351"/>
              <a:chOff x="0" y="0"/>
              <a:chExt cx="812800" cy="812800"/>
            </a:xfrm>
          </p:grpSpPr>
          <p:sp>
            <p:nvSpPr>
              <p:cNvPr id="652" name="Google Shape;6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8"/>
            <p:cNvGrpSpPr/>
            <p:nvPr/>
          </p:nvGrpSpPr>
          <p:grpSpPr>
            <a:xfrm>
              <a:off x="0" y="741369"/>
              <a:ext cx="883351" cy="883351"/>
              <a:chOff x="0" y="0"/>
              <a:chExt cx="812800" cy="812800"/>
            </a:xfrm>
          </p:grpSpPr>
          <p:sp>
            <p:nvSpPr>
              <p:cNvPr id="655" name="Google Shape;65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8"/>
            <p:cNvGrpSpPr/>
            <p:nvPr/>
          </p:nvGrpSpPr>
          <p:grpSpPr>
            <a:xfrm>
              <a:off x="441675" y="883351"/>
              <a:ext cx="883351" cy="883351"/>
              <a:chOff x="0" y="0"/>
              <a:chExt cx="812800" cy="812800"/>
            </a:xfrm>
          </p:grpSpPr>
          <p:sp>
            <p:nvSpPr>
              <p:cNvPr id="658" name="Google Shape;65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8"/>
            <p:cNvGrpSpPr/>
            <p:nvPr/>
          </p:nvGrpSpPr>
          <p:grpSpPr>
            <a:xfrm>
              <a:off x="1267273" y="1261324"/>
              <a:ext cx="883351" cy="883351"/>
              <a:chOff x="0" y="0"/>
              <a:chExt cx="812800" cy="812800"/>
            </a:xfrm>
          </p:grpSpPr>
          <p:sp>
            <p:nvSpPr>
              <p:cNvPr id="661" name="Google Shape;66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" name="Google Shape;663;p18"/>
            <p:cNvGrpSpPr/>
            <p:nvPr/>
          </p:nvGrpSpPr>
          <p:grpSpPr>
            <a:xfrm>
              <a:off x="1035602" y="1261324"/>
              <a:ext cx="641848" cy="641848"/>
              <a:chOff x="0" y="0"/>
              <a:chExt cx="812800" cy="812800"/>
            </a:xfrm>
          </p:grpSpPr>
          <p:sp>
            <p:nvSpPr>
              <p:cNvPr id="664" name="Google Shape;66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18"/>
            <p:cNvGrpSpPr/>
            <p:nvPr/>
          </p:nvGrpSpPr>
          <p:grpSpPr>
            <a:xfrm>
              <a:off x="1829700" y="1261324"/>
              <a:ext cx="641848" cy="641848"/>
              <a:chOff x="0" y="0"/>
              <a:chExt cx="812800" cy="812800"/>
            </a:xfrm>
          </p:grpSpPr>
          <p:sp>
            <p:nvSpPr>
              <p:cNvPr id="667" name="Google Shape;66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p18"/>
            <p:cNvGrpSpPr/>
            <p:nvPr/>
          </p:nvGrpSpPr>
          <p:grpSpPr>
            <a:xfrm>
              <a:off x="1235774" y="741369"/>
              <a:ext cx="883351" cy="883351"/>
              <a:chOff x="0" y="0"/>
              <a:chExt cx="812800" cy="812800"/>
            </a:xfrm>
          </p:grpSpPr>
          <p:sp>
            <p:nvSpPr>
              <p:cNvPr id="670" name="Google Shape;67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18"/>
            <p:cNvGrpSpPr/>
            <p:nvPr/>
          </p:nvGrpSpPr>
          <p:grpSpPr>
            <a:xfrm>
              <a:off x="2467252" y="562427"/>
              <a:ext cx="641848" cy="641848"/>
              <a:chOff x="0" y="0"/>
              <a:chExt cx="812800" cy="812800"/>
            </a:xfrm>
          </p:grpSpPr>
          <p:sp>
            <p:nvSpPr>
              <p:cNvPr id="673" name="Google Shape;67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1" name="Google Shape;681;p18"/>
          <p:cNvGrpSpPr/>
          <p:nvPr/>
        </p:nvGrpSpPr>
        <p:grpSpPr>
          <a:xfrm>
            <a:off x="6645908" y="507856"/>
            <a:ext cx="1359869" cy="865555"/>
            <a:chOff x="0" y="0"/>
            <a:chExt cx="1813158" cy="1154073"/>
          </a:xfrm>
        </p:grpSpPr>
        <p:grpSp>
          <p:nvGrpSpPr>
            <p:cNvPr id="682" name="Google Shape;682;p18"/>
            <p:cNvGrpSpPr/>
            <p:nvPr/>
          </p:nvGrpSpPr>
          <p:grpSpPr>
            <a:xfrm>
              <a:off x="1296679" y="398938"/>
              <a:ext cx="516479" cy="475341"/>
              <a:chOff x="0" y="0"/>
              <a:chExt cx="883145" cy="812800"/>
            </a:xfrm>
          </p:grpSpPr>
          <p:sp>
            <p:nvSpPr>
              <p:cNvPr id="683" name="Google Shape;683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8"/>
            <p:cNvGrpSpPr/>
            <p:nvPr/>
          </p:nvGrpSpPr>
          <p:grpSpPr>
            <a:xfrm>
              <a:off x="1059008" y="475341"/>
              <a:ext cx="475341" cy="475341"/>
              <a:chOff x="0" y="0"/>
              <a:chExt cx="812800" cy="812800"/>
            </a:xfrm>
          </p:grpSpPr>
          <p:sp>
            <p:nvSpPr>
              <p:cNvPr id="686" name="Google Shape;6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8"/>
            <p:cNvGrpSpPr/>
            <p:nvPr/>
          </p:nvGrpSpPr>
          <p:grpSpPr>
            <a:xfrm>
              <a:off x="1059008" y="161268"/>
              <a:ext cx="475341" cy="475341"/>
              <a:chOff x="0" y="0"/>
              <a:chExt cx="812800" cy="812800"/>
            </a:xfrm>
          </p:grpSpPr>
          <p:sp>
            <p:nvSpPr>
              <p:cNvPr id="689" name="Google Shape;6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18"/>
            <p:cNvGrpSpPr/>
            <p:nvPr/>
          </p:nvGrpSpPr>
          <p:grpSpPr>
            <a:xfrm>
              <a:off x="821338" y="0"/>
              <a:ext cx="475341" cy="475341"/>
              <a:chOff x="0" y="0"/>
              <a:chExt cx="812800" cy="812800"/>
            </a:xfrm>
          </p:grpSpPr>
          <p:sp>
            <p:nvSpPr>
              <p:cNvPr id="692" name="Google Shape;6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475341" y="129956"/>
              <a:ext cx="475341" cy="475341"/>
              <a:chOff x="0" y="0"/>
              <a:chExt cx="812800" cy="812800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" name="Google Shape;697;p18"/>
            <p:cNvGrpSpPr/>
            <p:nvPr/>
          </p:nvGrpSpPr>
          <p:grpSpPr>
            <a:xfrm>
              <a:off x="206593" y="305315"/>
              <a:ext cx="475341" cy="475341"/>
              <a:chOff x="0" y="0"/>
              <a:chExt cx="812800" cy="812800"/>
            </a:xfrm>
          </p:grpSpPr>
          <p:sp>
            <p:nvSpPr>
              <p:cNvPr id="698" name="Google Shape;6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" name="Google Shape;700;p18"/>
            <p:cNvGrpSpPr/>
            <p:nvPr/>
          </p:nvGrpSpPr>
          <p:grpSpPr>
            <a:xfrm>
              <a:off x="0" y="398938"/>
              <a:ext cx="475341" cy="475341"/>
              <a:chOff x="0" y="0"/>
              <a:chExt cx="812800" cy="812800"/>
            </a:xfrm>
          </p:grpSpPr>
          <p:sp>
            <p:nvSpPr>
              <p:cNvPr id="701" name="Google Shape;7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" name="Google Shape;703;p18"/>
            <p:cNvGrpSpPr/>
            <p:nvPr/>
          </p:nvGrpSpPr>
          <p:grpSpPr>
            <a:xfrm>
              <a:off x="237670" y="475341"/>
              <a:ext cx="475341" cy="475341"/>
              <a:chOff x="0" y="0"/>
              <a:chExt cx="812800" cy="812800"/>
            </a:xfrm>
          </p:grpSpPr>
          <p:sp>
            <p:nvSpPr>
              <p:cNvPr id="704" name="Google Shape;7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" name="Google Shape;706;p18"/>
            <p:cNvGrpSpPr/>
            <p:nvPr/>
          </p:nvGrpSpPr>
          <p:grpSpPr>
            <a:xfrm>
              <a:off x="681933" y="678732"/>
              <a:ext cx="475341" cy="475341"/>
              <a:chOff x="0" y="0"/>
              <a:chExt cx="812800" cy="812800"/>
            </a:xfrm>
          </p:grpSpPr>
          <p:sp>
            <p:nvSpPr>
              <p:cNvPr id="707" name="Google Shape;7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" name="Google Shape;709;p18"/>
            <p:cNvGrpSpPr/>
            <p:nvPr/>
          </p:nvGrpSpPr>
          <p:grpSpPr>
            <a:xfrm>
              <a:off x="557269" y="678732"/>
              <a:ext cx="345385" cy="345385"/>
              <a:chOff x="0" y="0"/>
              <a:chExt cx="812800" cy="812800"/>
            </a:xfrm>
          </p:grpSpPr>
          <p:sp>
            <p:nvSpPr>
              <p:cNvPr id="710" name="Google Shape;7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" name="Google Shape;712;p18"/>
            <p:cNvGrpSpPr/>
            <p:nvPr/>
          </p:nvGrpSpPr>
          <p:grpSpPr>
            <a:xfrm>
              <a:off x="984582" y="678732"/>
              <a:ext cx="345385" cy="345385"/>
              <a:chOff x="0" y="0"/>
              <a:chExt cx="812800" cy="812800"/>
            </a:xfrm>
          </p:grpSpPr>
          <p:sp>
            <p:nvSpPr>
              <p:cNvPr id="713" name="Google Shape;71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" name="Google Shape;715;p18"/>
            <p:cNvGrpSpPr/>
            <p:nvPr/>
          </p:nvGrpSpPr>
          <p:grpSpPr>
            <a:xfrm>
              <a:off x="664983" y="398938"/>
              <a:ext cx="475341" cy="475341"/>
              <a:chOff x="0" y="0"/>
              <a:chExt cx="812800" cy="812800"/>
            </a:xfrm>
          </p:grpSpPr>
          <p:sp>
            <p:nvSpPr>
              <p:cNvPr id="716" name="Google Shape;71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8"/>
            <p:cNvGrpSpPr/>
            <p:nvPr/>
          </p:nvGrpSpPr>
          <p:grpSpPr>
            <a:xfrm>
              <a:off x="1327655" y="302648"/>
              <a:ext cx="345385" cy="345385"/>
              <a:chOff x="0" y="0"/>
              <a:chExt cx="812800" cy="812800"/>
            </a:xfrm>
          </p:grpSpPr>
          <p:sp>
            <p:nvSpPr>
              <p:cNvPr id="719" name="Google Shape;7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4" name="Google Shape;724;p18"/>
          <p:cNvGrpSpPr/>
          <p:nvPr/>
        </p:nvGrpSpPr>
        <p:grpSpPr>
          <a:xfrm>
            <a:off x="11168793" y="122272"/>
            <a:ext cx="5216210" cy="3320111"/>
            <a:chOff x="0" y="0"/>
            <a:chExt cx="6954946" cy="4426814"/>
          </a:xfrm>
        </p:grpSpPr>
        <p:grpSp>
          <p:nvGrpSpPr>
            <p:cNvPr id="725" name="Google Shape;725;p18"/>
            <p:cNvGrpSpPr/>
            <p:nvPr/>
          </p:nvGrpSpPr>
          <p:grpSpPr>
            <a:xfrm>
              <a:off x="4973824" y="1530255"/>
              <a:ext cx="1981122" cy="1823320"/>
              <a:chOff x="0" y="0"/>
              <a:chExt cx="883145" cy="812800"/>
            </a:xfrm>
          </p:grpSpPr>
          <p:sp>
            <p:nvSpPr>
              <p:cNvPr id="726" name="Google Shape;72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" name="Google Shape;728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729" name="Google Shape;7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732" name="Google Shape;7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4" name="Google Shape;734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3" name="Google Shape;743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744" name="Google Shape;74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747" name="Google Shape;74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9" name="Google Shape;749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750" name="Google Shape;75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2" name="Google Shape;752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753" name="Google Shape;75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5" name="Google Shape;755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756" name="Google Shape;75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759" name="Google Shape;7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762" name="Google Shape;7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5" name="Google Shape;765;p18"/>
          <p:cNvGrpSpPr/>
          <p:nvPr/>
        </p:nvGrpSpPr>
        <p:grpSpPr>
          <a:xfrm>
            <a:off x="14126633" y="8684478"/>
            <a:ext cx="3877205" cy="1241962"/>
            <a:chOff x="0" y="0"/>
            <a:chExt cx="5169606" cy="1655949"/>
          </a:xfrm>
        </p:grpSpPr>
        <p:sp>
          <p:nvSpPr>
            <p:cNvPr id="766" name="Google Shape;766;p18"/>
            <p:cNvSpPr/>
            <p:nvPr/>
          </p:nvSpPr>
          <p:spPr>
            <a:xfrm>
              <a:off x="3513657" y="0"/>
              <a:ext cx="1655949" cy="1655949"/>
            </a:xfrm>
            <a:custGeom>
              <a:avLst/>
              <a:gdLst/>
              <a:ahLst/>
              <a:cxnLst/>
              <a:rect l="l" t="t" r="r" b="b"/>
              <a:pathLst>
                <a:path w="1655949" h="1655949" extrusionOk="0">
                  <a:moveTo>
                    <a:pt x="0" y="0"/>
                  </a:moveTo>
                  <a:lnTo>
                    <a:pt x="1655949" y="0"/>
                  </a:lnTo>
                  <a:lnTo>
                    <a:pt x="1655949" y="1655949"/>
                  </a:lnTo>
                  <a:lnTo>
                    <a:pt x="0" y="16559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0" y="119014"/>
              <a:ext cx="1438331" cy="1438930"/>
            </a:xfrm>
            <a:custGeom>
              <a:avLst/>
              <a:gdLst/>
              <a:ahLst/>
              <a:cxnLst/>
              <a:rect l="l" t="t" r="r" b="b"/>
              <a:pathLst>
                <a:path w="1438331" h="1438930" extrusionOk="0">
                  <a:moveTo>
                    <a:pt x="0" y="0"/>
                  </a:moveTo>
                  <a:lnTo>
                    <a:pt x="1438331" y="0"/>
                  </a:lnTo>
                  <a:lnTo>
                    <a:pt x="1438331" y="1438931"/>
                  </a:lnTo>
                  <a:lnTo>
                    <a:pt x="0" y="14389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1948336" y="98004"/>
              <a:ext cx="976335" cy="1459940"/>
            </a:xfrm>
            <a:custGeom>
              <a:avLst/>
              <a:gdLst/>
              <a:ahLst/>
              <a:cxnLst/>
              <a:rect l="l" t="t" r="r" b="b"/>
              <a:pathLst>
                <a:path w="976335" h="1459940" extrusionOk="0">
                  <a:moveTo>
                    <a:pt x="0" y="0"/>
                  </a:moveTo>
                  <a:lnTo>
                    <a:pt x="976335" y="0"/>
                  </a:lnTo>
                  <a:lnTo>
                    <a:pt x="976335" y="1459941"/>
                  </a:lnTo>
                  <a:lnTo>
                    <a:pt x="0" y="14599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AutoShape 2" descr="Mengenal Teknologi Komputer Kuant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33019" y="1427231"/>
            <a:ext cx="90604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 smtClean="0"/>
              <a:t>Misalkan</a:t>
            </a:r>
            <a:r>
              <a:rPr lang="en-US" sz="2800" dirty="0" smtClean="0"/>
              <a:t> </a:t>
            </a:r>
            <a:r>
              <a:rPr lang="en-US" sz="2800" dirty="0" err="1"/>
              <a:t>kita</a:t>
            </a:r>
            <a:r>
              <a:rPr lang="en-US" sz="2800" dirty="0"/>
              <a:t> </a:t>
            </a:r>
            <a:r>
              <a:rPr lang="en-US" sz="2800" dirty="0" err="1"/>
              <a:t>memiliki</a:t>
            </a:r>
            <a:r>
              <a:rPr lang="en-US" sz="2800" dirty="0"/>
              <a:t> </a:t>
            </a:r>
            <a:r>
              <a:rPr lang="en-US" sz="2800" dirty="0" err="1"/>
              <a:t>dua</a:t>
            </a:r>
            <a:r>
              <a:rPr lang="en-US" sz="2800" dirty="0"/>
              <a:t> </a:t>
            </a:r>
            <a:r>
              <a:rPr lang="en-US" sz="2800" dirty="0" err="1" smtClean="0"/>
              <a:t>Qubit</a:t>
            </a:r>
            <a:r>
              <a:rPr lang="en-US" sz="2800" dirty="0" smtClean="0"/>
              <a:t> </a:t>
            </a:r>
            <a:r>
              <a:rPr lang="en-US" sz="2800" dirty="0" err="1" smtClean="0"/>
              <a:t>dengan</a:t>
            </a:r>
            <a:r>
              <a:rPr lang="en-US" sz="2800" dirty="0" smtClean="0"/>
              <a:t> status </a:t>
            </a:r>
            <a:r>
              <a:rPr lang="en-US" sz="2800" dirty="0" err="1" smtClean="0"/>
              <a:t>berikut</a:t>
            </a:r>
            <a:r>
              <a:rPr lang="en-US" sz="2800" dirty="0" smtClean="0"/>
              <a:t> :</a:t>
            </a:r>
            <a:endParaRPr lang="en-US" sz="2800" dirty="0"/>
          </a:p>
        </p:txBody>
      </p:sp>
      <p:sp>
        <p:nvSpPr>
          <p:cNvPr id="15" name="Rectangle 14"/>
          <p:cNvSpPr/>
          <p:nvPr/>
        </p:nvSpPr>
        <p:spPr>
          <a:xfrm>
            <a:off x="746132" y="2302660"/>
            <a:ext cx="58224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rgbClr val="00B050"/>
                </a:solidFill>
              </a:rPr>
              <a:t>Pengukuran</a:t>
            </a:r>
            <a:r>
              <a:rPr lang="en-US" sz="2800" dirty="0">
                <a:solidFill>
                  <a:srgbClr val="00B050"/>
                </a:solidFill>
              </a:rPr>
              <a:t> </a:t>
            </a:r>
            <a:r>
              <a:rPr lang="en-US" sz="2800" dirty="0" err="1">
                <a:solidFill>
                  <a:srgbClr val="00B050"/>
                </a:solidFill>
              </a:rPr>
              <a:t>Kuantum</a:t>
            </a:r>
            <a:r>
              <a:rPr lang="en-US" sz="2800" dirty="0">
                <a:solidFill>
                  <a:srgbClr val="00B050"/>
                </a:solidFill>
              </a:rPr>
              <a:t> </a:t>
            </a:r>
            <a:r>
              <a:rPr lang="en-US" sz="2800" dirty="0" err="1">
                <a:solidFill>
                  <a:srgbClr val="00B050"/>
                </a:solidFill>
              </a:rPr>
              <a:t>Qubit</a:t>
            </a:r>
            <a:r>
              <a:rPr lang="en-US" sz="2800" dirty="0">
                <a:solidFill>
                  <a:srgbClr val="00B050"/>
                </a:solidFill>
              </a:rPr>
              <a:t> </a:t>
            </a:r>
            <a:r>
              <a:rPr lang="en-US" sz="2800" dirty="0" err="1">
                <a:solidFill>
                  <a:srgbClr val="00B050"/>
                </a:solidFill>
              </a:rPr>
              <a:t>Parsial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11599" y="3069080"/>
            <a:ext cx="169172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err="1" smtClean="0"/>
              <a:t>Pengukuran</a:t>
            </a:r>
            <a:r>
              <a:rPr lang="en-US" sz="2800" dirty="0" smtClean="0"/>
              <a:t> </a:t>
            </a:r>
            <a:r>
              <a:rPr lang="en-US" sz="2800" dirty="0" err="1" smtClean="0"/>
              <a:t>Qubit</a:t>
            </a:r>
            <a:r>
              <a:rPr lang="en-US" sz="2800" dirty="0" smtClean="0"/>
              <a:t> </a:t>
            </a:r>
            <a:r>
              <a:rPr lang="en-US" sz="2800" dirty="0" err="1"/>
              <a:t>pertama</a:t>
            </a:r>
            <a:r>
              <a:rPr lang="en-US" sz="2800" dirty="0"/>
              <a:t>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 smtClean="0"/>
              <a:t>Qubit</a:t>
            </a:r>
            <a:r>
              <a:rPr lang="en-US" sz="2800" dirty="0" smtClean="0"/>
              <a:t> </a:t>
            </a:r>
            <a:r>
              <a:rPr lang="en-US" sz="2800" dirty="0" err="1"/>
              <a:t>keempat</a:t>
            </a:r>
            <a:r>
              <a:rPr lang="en-US" sz="2800" dirty="0"/>
              <a:t> </a:t>
            </a:r>
            <a:r>
              <a:rPr lang="en-US" sz="2800" dirty="0" err="1"/>
              <a:t>sehingga</a:t>
            </a:r>
            <a:r>
              <a:rPr lang="en-US" sz="2800" dirty="0"/>
              <a:t> </a:t>
            </a:r>
            <a:r>
              <a:rPr lang="en-US" sz="2800" dirty="0" err="1"/>
              <a:t>didapat</a:t>
            </a:r>
            <a:r>
              <a:rPr lang="en-US" sz="2800" dirty="0"/>
              <a:t> </a:t>
            </a:r>
            <a:r>
              <a:rPr lang="en-US" sz="2800" dirty="0" err="1" smtClean="0"/>
              <a:t>Qubit</a:t>
            </a:r>
            <a:r>
              <a:rPr lang="en-US" sz="2800" dirty="0" smtClean="0"/>
              <a:t> </a:t>
            </a:r>
            <a:r>
              <a:rPr lang="en-US" sz="2800" dirty="0" err="1"/>
              <a:t>pertama</a:t>
            </a:r>
            <a:r>
              <a:rPr lang="en-US" sz="2800" dirty="0"/>
              <a:t> =0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 smtClean="0"/>
              <a:t>Qubit</a:t>
            </a:r>
            <a:r>
              <a:rPr lang="en-US" sz="2800" dirty="0" smtClean="0"/>
              <a:t> </a:t>
            </a:r>
            <a:r>
              <a:rPr lang="en-US" sz="2800" dirty="0" err="1"/>
              <a:t>keempat</a:t>
            </a:r>
            <a:r>
              <a:rPr lang="en-US" sz="2800" dirty="0"/>
              <a:t>= 0.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melakukannya</a:t>
            </a:r>
            <a:r>
              <a:rPr lang="en-US" sz="2800" dirty="0"/>
              <a:t> </a:t>
            </a:r>
            <a:r>
              <a:rPr lang="en-US" sz="2800" dirty="0" err="1"/>
              <a:t>kita</a:t>
            </a:r>
            <a:r>
              <a:rPr lang="en-US" sz="2800" dirty="0"/>
              <a:t> </a:t>
            </a:r>
            <a:r>
              <a:rPr lang="en-US" sz="2800" dirty="0" err="1"/>
              <a:t>hanya</a:t>
            </a:r>
            <a:r>
              <a:rPr lang="en-US" sz="2800" dirty="0"/>
              <a:t> </a:t>
            </a:r>
            <a:r>
              <a:rPr lang="en-US" sz="2800" dirty="0" err="1"/>
              <a:t>perlu</a:t>
            </a:r>
            <a:r>
              <a:rPr lang="en-US" sz="2800" dirty="0"/>
              <a:t> </a:t>
            </a:r>
            <a:r>
              <a:rPr lang="en-US" sz="2800" dirty="0" err="1"/>
              <a:t>memperhatikan</a:t>
            </a:r>
            <a:r>
              <a:rPr lang="en-US" sz="2800" dirty="0"/>
              <a:t> |</a:t>
            </a:r>
            <a:r>
              <a:rPr lang="en-US" sz="2800" dirty="0" smtClean="0"/>
              <a:t>0000⟩, </a:t>
            </a:r>
            <a:r>
              <a:rPr lang="en-US" sz="2800" dirty="0"/>
              <a:t>|</a:t>
            </a:r>
            <a:r>
              <a:rPr lang="en-US" sz="2800" dirty="0" smtClean="0"/>
              <a:t>0100⟩, </a:t>
            </a:r>
            <a:r>
              <a:rPr lang="en-US" sz="2800" dirty="0" err="1" smtClean="0"/>
              <a:t>dan</a:t>
            </a:r>
            <a:r>
              <a:rPr lang="en-US" sz="2800" dirty="0" smtClean="0"/>
              <a:t> |0110⟩ </a:t>
            </a:r>
            <a:r>
              <a:rPr lang="en-US" sz="2800" dirty="0"/>
              <a:t>yang </a:t>
            </a:r>
            <a:r>
              <a:rPr lang="en-US" sz="2800" dirty="0" err="1"/>
              <a:t>memiliki</a:t>
            </a:r>
            <a:r>
              <a:rPr lang="en-US" sz="2800" dirty="0"/>
              <a:t> </a:t>
            </a:r>
            <a:r>
              <a:rPr lang="en-US" sz="2800" dirty="0" err="1"/>
              <a:t>qubit</a:t>
            </a:r>
            <a:r>
              <a:rPr lang="en-US" sz="2800" dirty="0"/>
              <a:t> </a:t>
            </a:r>
            <a:r>
              <a:rPr lang="en-US" sz="2800" dirty="0" err="1" smtClean="0"/>
              <a:t>pertama</a:t>
            </a:r>
            <a:r>
              <a:rPr lang="en-US" sz="2800" dirty="0" smtClean="0"/>
              <a:t> </a:t>
            </a:r>
            <a:r>
              <a:rPr lang="en-US" sz="2800" dirty="0" err="1" smtClean="0"/>
              <a:t>dan</a:t>
            </a:r>
            <a:r>
              <a:rPr lang="en-US" sz="2800" dirty="0" smtClean="0"/>
              <a:t> </a:t>
            </a:r>
            <a:r>
              <a:rPr lang="en-US" sz="2800" dirty="0" err="1" smtClean="0"/>
              <a:t>keempat</a:t>
            </a:r>
            <a:r>
              <a:rPr lang="en-US" sz="2800" dirty="0" smtClean="0"/>
              <a:t> </a:t>
            </a:r>
            <a:r>
              <a:rPr lang="en-US" sz="2800" dirty="0"/>
              <a:t>= 0 (</a:t>
            </a:r>
            <a:r>
              <a:rPr lang="en-US" sz="2800" dirty="0" err="1"/>
              <a:t>disorot</a:t>
            </a:r>
            <a:r>
              <a:rPr lang="en-US" sz="2800" dirty="0"/>
              <a:t> di </a:t>
            </a:r>
            <a:r>
              <a:rPr lang="en-US" sz="2800" dirty="0" err="1"/>
              <a:t>bawah</a:t>
            </a:r>
            <a:r>
              <a:rPr lang="en-US" sz="2800" dirty="0"/>
              <a:t>).</a:t>
            </a:r>
          </a:p>
        </p:txBody>
      </p:sp>
      <p:pic>
        <p:nvPicPr>
          <p:cNvPr id="10242" name="Picture 2" descr="https://miro.medium.com/v2/resize:fit:875/1*LcOHZUH2lQrG9UuYHBbyfA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" t="-1491" r="6817" b="1491"/>
          <a:stretch/>
        </p:blipFill>
        <p:spPr bwMode="auto">
          <a:xfrm>
            <a:off x="9721366" y="1204510"/>
            <a:ext cx="7729088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miro.medium.com/v2/resize:fit:875/1*DKHxnjV4tdw-X_R-gD5x3Q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31" y="4454075"/>
            <a:ext cx="8334375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s://miro.medium.com/v2/resize:fit:875/1*hYkx1SL3z5pnBXFZGcgo3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16" y="5739707"/>
            <a:ext cx="12229309" cy="431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4" name="Rectangle 293"/>
          <p:cNvSpPr/>
          <p:nvPr/>
        </p:nvSpPr>
        <p:spPr>
          <a:xfrm>
            <a:off x="574483" y="254045"/>
            <a:ext cx="912301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err="1" smtClean="0">
                <a:solidFill>
                  <a:srgbClr val="FF0000"/>
                </a:solidFill>
              </a:rPr>
              <a:t>Pengukuran</a:t>
            </a:r>
            <a:r>
              <a:rPr lang="en-US" sz="6000" dirty="0" smtClean="0">
                <a:solidFill>
                  <a:srgbClr val="FF0000"/>
                </a:solidFill>
              </a:rPr>
              <a:t> </a:t>
            </a:r>
            <a:r>
              <a:rPr lang="en-US" sz="6000" dirty="0" err="1" smtClean="0">
                <a:solidFill>
                  <a:srgbClr val="FF0000"/>
                </a:solidFill>
              </a:rPr>
              <a:t>Qubit</a:t>
            </a:r>
            <a:r>
              <a:rPr lang="en-US" sz="6000" dirty="0" smtClean="0">
                <a:solidFill>
                  <a:srgbClr val="FF0000"/>
                </a:solidFill>
              </a:rPr>
              <a:t> </a:t>
            </a:r>
            <a:r>
              <a:rPr lang="en-US" sz="6000" dirty="0" err="1" smtClean="0">
                <a:solidFill>
                  <a:srgbClr val="FF0000"/>
                </a:solidFill>
              </a:rPr>
              <a:t>Ganda</a:t>
            </a:r>
            <a:endParaRPr lang="en-US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55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8"/>
          <p:cNvGrpSpPr/>
          <p:nvPr/>
        </p:nvGrpSpPr>
        <p:grpSpPr>
          <a:xfrm>
            <a:off x="13314686" y="56819"/>
            <a:ext cx="4969656" cy="7564853"/>
            <a:chOff x="0" y="0"/>
            <a:chExt cx="6626208" cy="10086469"/>
          </a:xfrm>
        </p:grpSpPr>
        <p:grpSp>
          <p:nvGrpSpPr>
            <p:cNvPr id="473" name="Google Shape;473;p18"/>
            <p:cNvGrpSpPr/>
            <p:nvPr/>
          </p:nvGrpSpPr>
          <p:grpSpPr>
            <a:xfrm>
              <a:off x="4523795" y="1615723"/>
              <a:ext cx="2102413" cy="8470746"/>
              <a:chOff x="-200614" y="38100"/>
              <a:chExt cx="937214" cy="3776091"/>
            </a:xfrm>
          </p:grpSpPr>
          <p:sp>
            <p:nvSpPr>
              <p:cNvPr id="474" name="Google Shape;474;p18"/>
              <p:cNvSpPr/>
              <p:nvPr/>
            </p:nvSpPr>
            <p:spPr>
              <a:xfrm>
                <a:off x="-200614" y="3001391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477" name="Google Shape;4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480" name="Google Shape;4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483" name="Google Shape;4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486" name="Google Shape;4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489" name="Google Shape;4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" name="Google Shape;491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492" name="Google Shape;4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" name="Google Shape;494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495" name="Google Shape;4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498" name="Google Shape;4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501" name="Google Shape;5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504" name="Google Shape;5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507" name="Google Shape;5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510" name="Google Shape;5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" name="Google Shape;514;p18"/>
          <p:cNvGrpSpPr/>
          <p:nvPr/>
        </p:nvGrpSpPr>
        <p:grpSpPr>
          <a:xfrm>
            <a:off x="311738" y="43171"/>
            <a:ext cx="3697363" cy="2353367"/>
            <a:chOff x="0" y="0"/>
            <a:chExt cx="4929817" cy="3137822"/>
          </a:xfrm>
        </p:grpSpPr>
        <p:grpSp>
          <p:nvGrpSpPr>
            <p:cNvPr id="515" name="Google Shape;51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16" name="Google Shape;51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19" name="Google Shape;5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22" name="Google Shape;52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25" name="Google Shape;52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28" name="Google Shape;52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31" name="Google Shape;53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34" name="Google Shape;53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37" name="Google Shape;53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40" name="Google Shape;5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43" name="Google Shape;5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49" name="Google Shape;5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52" name="Google Shape;5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18"/>
          <p:cNvGrpSpPr/>
          <p:nvPr/>
        </p:nvGrpSpPr>
        <p:grpSpPr>
          <a:xfrm>
            <a:off x="-66419" y="44184"/>
            <a:ext cx="3697363" cy="2353367"/>
            <a:chOff x="0" y="0"/>
            <a:chExt cx="4929817" cy="3137822"/>
          </a:xfrm>
        </p:grpSpPr>
        <p:grpSp>
          <p:nvGrpSpPr>
            <p:cNvPr id="555" name="Google Shape;55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56" name="Google Shape;55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59" name="Google Shape;5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1" name="Google Shape;56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62" name="Google Shape;5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4" name="Google Shape;56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65" name="Google Shape;56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7" name="Google Shape;56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68" name="Google Shape;56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71" name="Google Shape;57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74" name="Google Shape;57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77" name="Google Shape;5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80" name="Google Shape;5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83" name="Google Shape;5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86" name="Google Shape;5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89" name="Google Shape;5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92" name="Google Shape;5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4" name="Google Shape;594;p18"/>
          <p:cNvGrpSpPr/>
          <p:nvPr/>
        </p:nvGrpSpPr>
        <p:grpSpPr>
          <a:xfrm>
            <a:off x="3052605" y="47358"/>
            <a:ext cx="3697363" cy="2353367"/>
            <a:chOff x="0" y="0"/>
            <a:chExt cx="4929817" cy="3137822"/>
          </a:xfrm>
        </p:grpSpPr>
        <p:grpSp>
          <p:nvGrpSpPr>
            <p:cNvPr id="595" name="Google Shape;59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96" name="Google Shape;59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8" name="Google Shape;59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99" name="Google Shape;59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1" name="Google Shape;60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602" name="Google Shape;60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4" name="Google Shape;60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605" name="Google Shape;60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7" name="Google Shape;60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608" name="Google Shape;60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" name="Google Shape;61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611" name="Google Shape;61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3" name="Google Shape;61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614" name="Google Shape;61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" name="Google Shape;61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617" name="Google Shape;61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9" name="Google Shape;61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620" name="Google Shape;62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2" name="Google Shape;62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623" name="Google Shape;62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5" name="Google Shape;62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626" name="Google Shape;62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8" name="Google Shape;62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629" name="Google Shape;6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1" name="Google Shape;63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632" name="Google Shape;6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5" name="Google Shape;635;p18"/>
          <p:cNvGrpSpPr/>
          <p:nvPr/>
        </p:nvGrpSpPr>
        <p:grpSpPr>
          <a:xfrm>
            <a:off x="8499379" y="93760"/>
            <a:ext cx="2527116" cy="1608506"/>
            <a:chOff x="0" y="0"/>
            <a:chExt cx="3369488" cy="2144675"/>
          </a:xfrm>
        </p:grpSpPr>
        <p:grpSp>
          <p:nvGrpSpPr>
            <p:cNvPr id="636" name="Google Shape;636;p18"/>
            <p:cNvGrpSpPr/>
            <p:nvPr/>
          </p:nvGrpSpPr>
          <p:grpSpPr>
            <a:xfrm>
              <a:off x="2409687" y="741369"/>
              <a:ext cx="959801" cy="883351"/>
              <a:chOff x="0" y="0"/>
              <a:chExt cx="883145" cy="812800"/>
            </a:xfrm>
          </p:grpSpPr>
          <p:sp>
            <p:nvSpPr>
              <p:cNvPr id="637" name="Google Shape;637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8"/>
            <p:cNvGrpSpPr/>
            <p:nvPr/>
          </p:nvGrpSpPr>
          <p:grpSpPr>
            <a:xfrm>
              <a:off x="1968012" y="883351"/>
              <a:ext cx="883351" cy="883351"/>
              <a:chOff x="0" y="0"/>
              <a:chExt cx="812800" cy="812800"/>
            </a:xfrm>
          </p:grpSpPr>
          <p:sp>
            <p:nvSpPr>
              <p:cNvPr id="640" name="Google Shape;6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8"/>
            <p:cNvGrpSpPr/>
            <p:nvPr/>
          </p:nvGrpSpPr>
          <p:grpSpPr>
            <a:xfrm>
              <a:off x="1968012" y="299693"/>
              <a:ext cx="883351" cy="883351"/>
              <a:chOff x="0" y="0"/>
              <a:chExt cx="812800" cy="812800"/>
            </a:xfrm>
          </p:grpSpPr>
          <p:sp>
            <p:nvSpPr>
              <p:cNvPr id="643" name="Google Shape;6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8"/>
            <p:cNvGrpSpPr/>
            <p:nvPr/>
          </p:nvGrpSpPr>
          <p:grpSpPr>
            <a:xfrm>
              <a:off x="1526336" y="0"/>
              <a:ext cx="883351" cy="883351"/>
              <a:chOff x="0" y="0"/>
              <a:chExt cx="812800" cy="812800"/>
            </a:xfrm>
          </p:grpSpPr>
          <p:sp>
            <p:nvSpPr>
              <p:cNvPr id="646" name="Google Shape;6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8"/>
            <p:cNvGrpSpPr/>
            <p:nvPr/>
          </p:nvGrpSpPr>
          <p:grpSpPr>
            <a:xfrm>
              <a:off x="883351" y="241503"/>
              <a:ext cx="883351" cy="883351"/>
              <a:chOff x="0" y="0"/>
              <a:chExt cx="812800" cy="812800"/>
            </a:xfrm>
          </p:grpSpPr>
          <p:sp>
            <p:nvSpPr>
              <p:cNvPr id="649" name="Google Shape;6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8"/>
            <p:cNvGrpSpPr/>
            <p:nvPr/>
          </p:nvGrpSpPr>
          <p:grpSpPr>
            <a:xfrm>
              <a:off x="383922" y="567383"/>
              <a:ext cx="883351" cy="883351"/>
              <a:chOff x="0" y="0"/>
              <a:chExt cx="812800" cy="812800"/>
            </a:xfrm>
          </p:grpSpPr>
          <p:sp>
            <p:nvSpPr>
              <p:cNvPr id="652" name="Google Shape;6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8"/>
            <p:cNvGrpSpPr/>
            <p:nvPr/>
          </p:nvGrpSpPr>
          <p:grpSpPr>
            <a:xfrm>
              <a:off x="0" y="741369"/>
              <a:ext cx="883351" cy="883351"/>
              <a:chOff x="0" y="0"/>
              <a:chExt cx="812800" cy="812800"/>
            </a:xfrm>
          </p:grpSpPr>
          <p:sp>
            <p:nvSpPr>
              <p:cNvPr id="655" name="Google Shape;65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8"/>
            <p:cNvGrpSpPr/>
            <p:nvPr/>
          </p:nvGrpSpPr>
          <p:grpSpPr>
            <a:xfrm>
              <a:off x="441675" y="883351"/>
              <a:ext cx="883351" cy="883351"/>
              <a:chOff x="0" y="0"/>
              <a:chExt cx="812800" cy="812800"/>
            </a:xfrm>
          </p:grpSpPr>
          <p:sp>
            <p:nvSpPr>
              <p:cNvPr id="658" name="Google Shape;65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8"/>
            <p:cNvGrpSpPr/>
            <p:nvPr/>
          </p:nvGrpSpPr>
          <p:grpSpPr>
            <a:xfrm>
              <a:off x="1267273" y="1261324"/>
              <a:ext cx="883351" cy="883351"/>
              <a:chOff x="0" y="0"/>
              <a:chExt cx="812800" cy="812800"/>
            </a:xfrm>
          </p:grpSpPr>
          <p:sp>
            <p:nvSpPr>
              <p:cNvPr id="661" name="Google Shape;66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" name="Google Shape;663;p18"/>
            <p:cNvGrpSpPr/>
            <p:nvPr/>
          </p:nvGrpSpPr>
          <p:grpSpPr>
            <a:xfrm>
              <a:off x="1035602" y="1261324"/>
              <a:ext cx="641848" cy="641848"/>
              <a:chOff x="0" y="0"/>
              <a:chExt cx="812800" cy="812800"/>
            </a:xfrm>
          </p:grpSpPr>
          <p:sp>
            <p:nvSpPr>
              <p:cNvPr id="664" name="Google Shape;66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18"/>
            <p:cNvGrpSpPr/>
            <p:nvPr/>
          </p:nvGrpSpPr>
          <p:grpSpPr>
            <a:xfrm>
              <a:off x="1829700" y="1261324"/>
              <a:ext cx="641848" cy="641848"/>
              <a:chOff x="0" y="0"/>
              <a:chExt cx="812800" cy="812800"/>
            </a:xfrm>
          </p:grpSpPr>
          <p:sp>
            <p:nvSpPr>
              <p:cNvPr id="667" name="Google Shape;66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p18"/>
            <p:cNvGrpSpPr/>
            <p:nvPr/>
          </p:nvGrpSpPr>
          <p:grpSpPr>
            <a:xfrm>
              <a:off x="1235774" y="741369"/>
              <a:ext cx="883351" cy="883351"/>
              <a:chOff x="0" y="0"/>
              <a:chExt cx="812800" cy="812800"/>
            </a:xfrm>
          </p:grpSpPr>
          <p:sp>
            <p:nvSpPr>
              <p:cNvPr id="670" name="Google Shape;67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18"/>
            <p:cNvGrpSpPr/>
            <p:nvPr/>
          </p:nvGrpSpPr>
          <p:grpSpPr>
            <a:xfrm>
              <a:off x="2467252" y="562427"/>
              <a:ext cx="641848" cy="641848"/>
              <a:chOff x="0" y="0"/>
              <a:chExt cx="812800" cy="812800"/>
            </a:xfrm>
          </p:grpSpPr>
          <p:sp>
            <p:nvSpPr>
              <p:cNvPr id="673" name="Google Shape;67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1" name="Google Shape;681;p18"/>
          <p:cNvGrpSpPr/>
          <p:nvPr/>
        </p:nvGrpSpPr>
        <p:grpSpPr>
          <a:xfrm>
            <a:off x="6645908" y="507856"/>
            <a:ext cx="1359869" cy="865555"/>
            <a:chOff x="0" y="0"/>
            <a:chExt cx="1813158" cy="1154073"/>
          </a:xfrm>
        </p:grpSpPr>
        <p:grpSp>
          <p:nvGrpSpPr>
            <p:cNvPr id="682" name="Google Shape;682;p18"/>
            <p:cNvGrpSpPr/>
            <p:nvPr/>
          </p:nvGrpSpPr>
          <p:grpSpPr>
            <a:xfrm>
              <a:off x="1296679" y="398938"/>
              <a:ext cx="516479" cy="475341"/>
              <a:chOff x="0" y="0"/>
              <a:chExt cx="883145" cy="812800"/>
            </a:xfrm>
          </p:grpSpPr>
          <p:sp>
            <p:nvSpPr>
              <p:cNvPr id="683" name="Google Shape;683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8"/>
            <p:cNvGrpSpPr/>
            <p:nvPr/>
          </p:nvGrpSpPr>
          <p:grpSpPr>
            <a:xfrm>
              <a:off x="1059008" y="475341"/>
              <a:ext cx="475341" cy="475341"/>
              <a:chOff x="0" y="0"/>
              <a:chExt cx="812800" cy="812800"/>
            </a:xfrm>
          </p:grpSpPr>
          <p:sp>
            <p:nvSpPr>
              <p:cNvPr id="686" name="Google Shape;6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8"/>
            <p:cNvGrpSpPr/>
            <p:nvPr/>
          </p:nvGrpSpPr>
          <p:grpSpPr>
            <a:xfrm>
              <a:off x="1059008" y="161268"/>
              <a:ext cx="475341" cy="475341"/>
              <a:chOff x="0" y="0"/>
              <a:chExt cx="812800" cy="812800"/>
            </a:xfrm>
          </p:grpSpPr>
          <p:sp>
            <p:nvSpPr>
              <p:cNvPr id="689" name="Google Shape;6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18"/>
            <p:cNvGrpSpPr/>
            <p:nvPr/>
          </p:nvGrpSpPr>
          <p:grpSpPr>
            <a:xfrm>
              <a:off x="821338" y="0"/>
              <a:ext cx="475341" cy="475341"/>
              <a:chOff x="0" y="0"/>
              <a:chExt cx="812800" cy="812800"/>
            </a:xfrm>
          </p:grpSpPr>
          <p:sp>
            <p:nvSpPr>
              <p:cNvPr id="692" name="Google Shape;6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475341" y="129956"/>
              <a:ext cx="475341" cy="475341"/>
              <a:chOff x="0" y="0"/>
              <a:chExt cx="812800" cy="812800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" name="Google Shape;697;p18"/>
            <p:cNvGrpSpPr/>
            <p:nvPr/>
          </p:nvGrpSpPr>
          <p:grpSpPr>
            <a:xfrm>
              <a:off x="206593" y="305315"/>
              <a:ext cx="475341" cy="475341"/>
              <a:chOff x="0" y="0"/>
              <a:chExt cx="812800" cy="812800"/>
            </a:xfrm>
          </p:grpSpPr>
          <p:sp>
            <p:nvSpPr>
              <p:cNvPr id="698" name="Google Shape;6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" name="Google Shape;700;p18"/>
            <p:cNvGrpSpPr/>
            <p:nvPr/>
          </p:nvGrpSpPr>
          <p:grpSpPr>
            <a:xfrm>
              <a:off x="0" y="398938"/>
              <a:ext cx="475341" cy="475341"/>
              <a:chOff x="0" y="0"/>
              <a:chExt cx="812800" cy="812800"/>
            </a:xfrm>
          </p:grpSpPr>
          <p:sp>
            <p:nvSpPr>
              <p:cNvPr id="701" name="Google Shape;7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" name="Google Shape;703;p18"/>
            <p:cNvGrpSpPr/>
            <p:nvPr/>
          </p:nvGrpSpPr>
          <p:grpSpPr>
            <a:xfrm>
              <a:off x="237670" y="475341"/>
              <a:ext cx="475341" cy="475341"/>
              <a:chOff x="0" y="0"/>
              <a:chExt cx="812800" cy="812800"/>
            </a:xfrm>
          </p:grpSpPr>
          <p:sp>
            <p:nvSpPr>
              <p:cNvPr id="704" name="Google Shape;7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" name="Google Shape;706;p18"/>
            <p:cNvGrpSpPr/>
            <p:nvPr/>
          </p:nvGrpSpPr>
          <p:grpSpPr>
            <a:xfrm>
              <a:off x="681933" y="678732"/>
              <a:ext cx="475341" cy="475341"/>
              <a:chOff x="0" y="0"/>
              <a:chExt cx="812800" cy="812800"/>
            </a:xfrm>
          </p:grpSpPr>
          <p:sp>
            <p:nvSpPr>
              <p:cNvPr id="707" name="Google Shape;7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" name="Google Shape;709;p18"/>
            <p:cNvGrpSpPr/>
            <p:nvPr/>
          </p:nvGrpSpPr>
          <p:grpSpPr>
            <a:xfrm>
              <a:off x="557269" y="678732"/>
              <a:ext cx="345385" cy="345385"/>
              <a:chOff x="0" y="0"/>
              <a:chExt cx="812800" cy="812800"/>
            </a:xfrm>
          </p:grpSpPr>
          <p:sp>
            <p:nvSpPr>
              <p:cNvPr id="710" name="Google Shape;7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" name="Google Shape;712;p18"/>
            <p:cNvGrpSpPr/>
            <p:nvPr/>
          </p:nvGrpSpPr>
          <p:grpSpPr>
            <a:xfrm>
              <a:off x="984582" y="678732"/>
              <a:ext cx="345385" cy="345385"/>
              <a:chOff x="0" y="0"/>
              <a:chExt cx="812800" cy="812800"/>
            </a:xfrm>
          </p:grpSpPr>
          <p:sp>
            <p:nvSpPr>
              <p:cNvPr id="713" name="Google Shape;71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" name="Google Shape;715;p18"/>
            <p:cNvGrpSpPr/>
            <p:nvPr/>
          </p:nvGrpSpPr>
          <p:grpSpPr>
            <a:xfrm>
              <a:off x="664983" y="398938"/>
              <a:ext cx="475341" cy="475341"/>
              <a:chOff x="0" y="0"/>
              <a:chExt cx="812800" cy="812800"/>
            </a:xfrm>
          </p:grpSpPr>
          <p:sp>
            <p:nvSpPr>
              <p:cNvPr id="716" name="Google Shape;71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8"/>
            <p:cNvGrpSpPr/>
            <p:nvPr/>
          </p:nvGrpSpPr>
          <p:grpSpPr>
            <a:xfrm>
              <a:off x="1327655" y="302648"/>
              <a:ext cx="345385" cy="345385"/>
              <a:chOff x="0" y="0"/>
              <a:chExt cx="812800" cy="812800"/>
            </a:xfrm>
          </p:grpSpPr>
          <p:sp>
            <p:nvSpPr>
              <p:cNvPr id="719" name="Google Shape;7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4" name="Google Shape;724;p18"/>
          <p:cNvGrpSpPr/>
          <p:nvPr/>
        </p:nvGrpSpPr>
        <p:grpSpPr>
          <a:xfrm>
            <a:off x="11168793" y="122272"/>
            <a:ext cx="5216210" cy="3320111"/>
            <a:chOff x="0" y="0"/>
            <a:chExt cx="6954946" cy="4426814"/>
          </a:xfrm>
        </p:grpSpPr>
        <p:grpSp>
          <p:nvGrpSpPr>
            <p:cNvPr id="725" name="Google Shape;725;p18"/>
            <p:cNvGrpSpPr/>
            <p:nvPr/>
          </p:nvGrpSpPr>
          <p:grpSpPr>
            <a:xfrm>
              <a:off x="4973824" y="1530255"/>
              <a:ext cx="1981122" cy="1823320"/>
              <a:chOff x="0" y="0"/>
              <a:chExt cx="883145" cy="812800"/>
            </a:xfrm>
          </p:grpSpPr>
          <p:sp>
            <p:nvSpPr>
              <p:cNvPr id="726" name="Google Shape;72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" name="Google Shape;728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729" name="Google Shape;7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732" name="Google Shape;7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4" name="Google Shape;734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3" name="Google Shape;743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744" name="Google Shape;74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747" name="Google Shape;74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9" name="Google Shape;749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750" name="Google Shape;75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2" name="Google Shape;752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753" name="Google Shape;75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5" name="Google Shape;755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756" name="Google Shape;75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759" name="Google Shape;7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762" name="Google Shape;7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70" name="Google Shape;770;p18"/>
          <p:cNvSpPr txBox="1"/>
          <p:nvPr/>
        </p:nvSpPr>
        <p:spPr>
          <a:xfrm>
            <a:off x="793522" y="1373411"/>
            <a:ext cx="13204909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/>
            <a:r>
              <a:rPr lang="en-US" sz="2800" dirty="0" smtClean="0"/>
              <a:t>Single </a:t>
            </a:r>
            <a:r>
              <a:rPr lang="en-US" sz="2800" dirty="0" err="1" smtClean="0"/>
              <a:t>qubit</a:t>
            </a:r>
            <a:r>
              <a:rPr lang="en-US" sz="2800" dirty="0" smtClean="0"/>
              <a:t> </a:t>
            </a:r>
            <a:r>
              <a:rPr lang="en-US" sz="2800" dirty="0" smtClean="0"/>
              <a:t>operator U </a:t>
            </a:r>
            <a:r>
              <a:rPr lang="en-US" sz="2800" dirty="0" err="1" smtClean="0"/>
              <a:t>beroperasi</a:t>
            </a:r>
            <a:r>
              <a:rPr lang="en-US" sz="2800" dirty="0" smtClean="0"/>
              <a:t> </a:t>
            </a:r>
            <a:r>
              <a:rPr lang="en-US" sz="2800" dirty="0" err="1"/>
              <a:t>pada</a:t>
            </a:r>
            <a:r>
              <a:rPr lang="en-US" sz="2800" dirty="0"/>
              <a:t> </a:t>
            </a:r>
            <a:r>
              <a:rPr lang="en-US" sz="2800" dirty="0" err="1"/>
              <a:t>satu</a:t>
            </a:r>
            <a:r>
              <a:rPr lang="en-US" sz="2800" dirty="0"/>
              <a:t> </a:t>
            </a:r>
            <a:r>
              <a:rPr lang="en-US" sz="2800" dirty="0" err="1"/>
              <a:t>qubit</a:t>
            </a:r>
            <a:r>
              <a:rPr lang="en-US" sz="2800" dirty="0"/>
              <a:t>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 smtClean="0"/>
              <a:t>digunakan</a:t>
            </a:r>
            <a:r>
              <a:rPr lang="en-US" sz="2800" dirty="0" smtClean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 smtClean="0"/>
              <a:t>memanipulasi</a:t>
            </a:r>
            <a:r>
              <a:rPr lang="en-US" sz="2800" dirty="0" smtClean="0"/>
              <a:t> </a:t>
            </a:r>
            <a:r>
              <a:rPr lang="en-US" sz="2800" dirty="0" err="1" smtClean="0"/>
              <a:t>qubit</a:t>
            </a:r>
            <a:r>
              <a:rPr lang="en-US" sz="2800" dirty="0" smtClean="0"/>
              <a:t>, </a:t>
            </a:r>
            <a:r>
              <a:rPr lang="en-US" sz="2800" dirty="0" err="1" smtClean="0"/>
              <a:t>misalnya</a:t>
            </a:r>
            <a:r>
              <a:rPr lang="en-US" sz="2800" dirty="0" smtClean="0"/>
              <a:t> </a:t>
            </a:r>
            <a:r>
              <a:rPr lang="en-US" sz="2800" dirty="0" err="1" smtClean="0"/>
              <a:t>membuat</a:t>
            </a:r>
            <a:r>
              <a:rPr lang="en-US" sz="2800" dirty="0" smtClean="0"/>
              <a:t> </a:t>
            </a:r>
            <a:r>
              <a:rPr lang="en-US" sz="2800" dirty="0" err="1"/>
              <a:t>superposisi</a:t>
            </a:r>
            <a:r>
              <a:rPr lang="en-US" sz="2800" dirty="0"/>
              <a:t> </a:t>
            </a:r>
            <a:r>
              <a:rPr lang="en-US" sz="2800" dirty="0" err="1"/>
              <a:t>atau</a:t>
            </a:r>
            <a:r>
              <a:rPr lang="en-US" sz="2800" dirty="0"/>
              <a:t> </a:t>
            </a:r>
            <a:r>
              <a:rPr lang="en-US" sz="2800" dirty="0" err="1"/>
              <a:t>melakukan</a:t>
            </a:r>
            <a:r>
              <a:rPr lang="en-US" sz="2800" dirty="0"/>
              <a:t> </a:t>
            </a:r>
            <a:r>
              <a:rPr lang="en-US" sz="2800" dirty="0" err="1"/>
              <a:t>rotasi</a:t>
            </a:r>
            <a:r>
              <a:rPr lang="en-US" sz="2800" dirty="0" smtClean="0"/>
              <a:t>. </a:t>
            </a:r>
            <a:endParaRPr lang="en-US" sz="28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574483" y="254045"/>
            <a:ext cx="985077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err="1" smtClean="0">
                <a:solidFill>
                  <a:srgbClr val="FF0000"/>
                </a:solidFill>
              </a:rPr>
              <a:t>Operasi</a:t>
            </a:r>
            <a:r>
              <a:rPr lang="en-US" sz="6000" dirty="0" smtClean="0">
                <a:solidFill>
                  <a:srgbClr val="FF0000"/>
                </a:solidFill>
              </a:rPr>
              <a:t> </a:t>
            </a:r>
            <a:r>
              <a:rPr lang="en-US" sz="6000" dirty="0" err="1" smtClean="0">
                <a:solidFill>
                  <a:srgbClr val="FF0000"/>
                </a:solidFill>
              </a:rPr>
              <a:t>pada</a:t>
            </a:r>
            <a:r>
              <a:rPr lang="en-US" sz="6000" dirty="0" smtClean="0">
                <a:solidFill>
                  <a:srgbClr val="FF0000"/>
                </a:solidFill>
              </a:rPr>
              <a:t> </a:t>
            </a:r>
            <a:r>
              <a:rPr lang="en-US" sz="6000" dirty="0" err="1" smtClean="0">
                <a:solidFill>
                  <a:srgbClr val="FF0000"/>
                </a:solidFill>
              </a:rPr>
              <a:t>Qubit</a:t>
            </a:r>
            <a:r>
              <a:rPr lang="en-US" sz="6000" dirty="0" smtClean="0">
                <a:solidFill>
                  <a:srgbClr val="FF0000"/>
                </a:solidFill>
              </a:rPr>
              <a:t> Tunggal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3" name="AutoShape 2" descr="Mengenal Teknologi Komputer Kuant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89" name="Picture 288" descr="https://miro.medium.com/v2/resize:fit:625/0*ScZUhVAnP5AJOMup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35" b="51805"/>
          <a:stretch/>
        </p:blipFill>
        <p:spPr bwMode="auto">
          <a:xfrm>
            <a:off x="1031748" y="4367272"/>
            <a:ext cx="8418086" cy="515885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031992" y="3709992"/>
            <a:ext cx="47420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Single-</a:t>
            </a:r>
            <a:r>
              <a:rPr lang="en-US" sz="2800" dirty="0" err="1">
                <a:solidFill>
                  <a:srgbClr val="00B050"/>
                </a:solidFill>
              </a:rPr>
              <a:t>Qubit</a:t>
            </a:r>
            <a:r>
              <a:rPr lang="en-US" sz="2800" dirty="0">
                <a:solidFill>
                  <a:srgbClr val="00B050"/>
                </a:solidFill>
              </a:rPr>
              <a:t> Gates Operator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882251" y="2918092"/>
                <a:ext cx="6994153" cy="6606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/>
                  <a:t>Operator U </a:t>
                </a:r>
                <a:r>
                  <a:rPr lang="en-US" sz="3200" dirty="0" err="1"/>
                  <a:t>harus</a:t>
                </a:r>
                <a:r>
                  <a:rPr lang="en-US" sz="3200" dirty="0"/>
                  <a:t> </a:t>
                </a:r>
                <a:r>
                  <a:rPr lang="en-US" sz="3200" dirty="0" smtClean="0"/>
                  <a:t>unitary: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/>
                          </a:rPr>
                          <m:t>𝑈</m:t>
                        </m:r>
                      </m:e>
                      <m:sup>
                        <m:r>
                          <a:rPr lang="en-US" sz="3600" i="1">
                            <a:latin typeface="Cambria Math"/>
                            <a:ea typeface="Cambria Math"/>
                          </a:rPr>
                          <m:t>†</m:t>
                        </m:r>
                      </m:sup>
                    </m:sSup>
                    <m:r>
                      <a:rPr lang="en-US" sz="3600" i="1">
                        <a:latin typeface="Cambria Math"/>
                      </a:rPr>
                      <m:t>𝑈</m:t>
                    </m:r>
                    <m:r>
                      <a:rPr lang="en-US" sz="3600" i="1">
                        <a:latin typeface="Cambria Math"/>
                      </a:rPr>
                      <m:t>=</m:t>
                    </m:r>
                    <m:r>
                      <a:rPr lang="en-US" sz="3600" i="1">
                        <a:latin typeface="Cambria Math"/>
                      </a:rPr>
                      <m:t>𝐼</m:t>
                    </m:r>
                  </m:oMath>
                </a14:m>
                <a:endParaRPr lang="en-US" sz="36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251" y="2918092"/>
                <a:ext cx="6994153" cy="660694"/>
              </a:xfrm>
              <a:prstGeom prst="rect">
                <a:avLst/>
              </a:prstGeom>
              <a:blipFill rotWithShape="1">
                <a:blip r:embed="rId4"/>
                <a:stretch>
                  <a:fillRect l="-2267" t="-2778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5" name="Picture 294" descr="https://learning.oreilly.com/api/v2/epubs/urn:orm:book:9781617296130/files/OEBPS/Images/IFC.pn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5" t="69125" b="5285"/>
          <a:stretch/>
        </p:blipFill>
        <p:spPr bwMode="auto">
          <a:xfrm>
            <a:off x="9584375" y="4827592"/>
            <a:ext cx="8043517" cy="4591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Picture 295" descr="https://miro.medium.com/v2/resize:fit:625/0*ScZUhVAnP5AJOMup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35" b="95271"/>
          <a:stretch/>
        </p:blipFill>
        <p:spPr bwMode="auto">
          <a:xfrm>
            <a:off x="9532838" y="4339976"/>
            <a:ext cx="8524056" cy="5090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585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8"/>
          <p:cNvGrpSpPr/>
          <p:nvPr/>
        </p:nvGrpSpPr>
        <p:grpSpPr>
          <a:xfrm>
            <a:off x="13314686" y="56819"/>
            <a:ext cx="4969656" cy="3320111"/>
            <a:chOff x="0" y="0"/>
            <a:chExt cx="6626208" cy="4426814"/>
          </a:xfrm>
        </p:grpSpPr>
        <p:sp>
          <p:nvSpPr>
            <p:cNvPr id="475" name="Google Shape;475;p18"/>
            <p:cNvSpPr txBox="1"/>
            <p:nvPr/>
          </p:nvSpPr>
          <p:spPr>
            <a:xfrm>
              <a:off x="5144760" y="1615722"/>
              <a:ext cx="1481448" cy="1566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750" tIns="24750" rIns="24750" bIns="2475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6" name="Google Shape;476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477" name="Google Shape;4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480" name="Google Shape;4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483" name="Google Shape;4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486" name="Google Shape;4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489" name="Google Shape;4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" name="Google Shape;491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492" name="Google Shape;4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" name="Google Shape;494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495" name="Google Shape;4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498" name="Google Shape;4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501" name="Google Shape;5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504" name="Google Shape;5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507" name="Google Shape;5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510" name="Google Shape;5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" name="Google Shape;514;p18"/>
          <p:cNvGrpSpPr/>
          <p:nvPr/>
        </p:nvGrpSpPr>
        <p:grpSpPr>
          <a:xfrm>
            <a:off x="311738" y="43171"/>
            <a:ext cx="3697363" cy="2353367"/>
            <a:chOff x="0" y="0"/>
            <a:chExt cx="4929817" cy="3137822"/>
          </a:xfrm>
        </p:grpSpPr>
        <p:grpSp>
          <p:nvGrpSpPr>
            <p:cNvPr id="515" name="Google Shape;51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16" name="Google Shape;51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19" name="Google Shape;5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22" name="Google Shape;52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25" name="Google Shape;52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28" name="Google Shape;52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31" name="Google Shape;53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34" name="Google Shape;53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37" name="Google Shape;53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40" name="Google Shape;5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43" name="Google Shape;5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49" name="Google Shape;5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52" name="Google Shape;5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18"/>
          <p:cNvGrpSpPr/>
          <p:nvPr/>
        </p:nvGrpSpPr>
        <p:grpSpPr>
          <a:xfrm>
            <a:off x="-66419" y="44184"/>
            <a:ext cx="3697363" cy="2353367"/>
            <a:chOff x="0" y="0"/>
            <a:chExt cx="4929817" cy="3137822"/>
          </a:xfrm>
        </p:grpSpPr>
        <p:grpSp>
          <p:nvGrpSpPr>
            <p:cNvPr id="555" name="Google Shape;55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56" name="Google Shape;55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59" name="Google Shape;5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1" name="Google Shape;56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62" name="Google Shape;5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4" name="Google Shape;56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65" name="Google Shape;56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7" name="Google Shape;56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68" name="Google Shape;56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71" name="Google Shape;57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74" name="Google Shape;57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77" name="Google Shape;5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80" name="Google Shape;5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83" name="Google Shape;5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86" name="Google Shape;5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89" name="Google Shape;5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92" name="Google Shape;5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4" name="Google Shape;594;p18"/>
          <p:cNvGrpSpPr/>
          <p:nvPr/>
        </p:nvGrpSpPr>
        <p:grpSpPr>
          <a:xfrm>
            <a:off x="3052605" y="47358"/>
            <a:ext cx="3697363" cy="2353367"/>
            <a:chOff x="0" y="0"/>
            <a:chExt cx="4929817" cy="3137822"/>
          </a:xfrm>
        </p:grpSpPr>
        <p:grpSp>
          <p:nvGrpSpPr>
            <p:cNvPr id="595" name="Google Shape;59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96" name="Google Shape;59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8" name="Google Shape;59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99" name="Google Shape;59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1" name="Google Shape;60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602" name="Google Shape;60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4" name="Google Shape;60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605" name="Google Shape;60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7" name="Google Shape;60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608" name="Google Shape;60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" name="Google Shape;61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611" name="Google Shape;61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3" name="Google Shape;61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614" name="Google Shape;61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" name="Google Shape;61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617" name="Google Shape;61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9" name="Google Shape;61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620" name="Google Shape;62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2" name="Google Shape;62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623" name="Google Shape;62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5" name="Google Shape;62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626" name="Google Shape;62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8" name="Google Shape;62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629" name="Google Shape;6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1" name="Google Shape;63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632" name="Google Shape;6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5" name="Google Shape;635;p18"/>
          <p:cNvGrpSpPr/>
          <p:nvPr/>
        </p:nvGrpSpPr>
        <p:grpSpPr>
          <a:xfrm>
            <a:off x="8499379" y="93760"/>
            <a:ext cx="2527116" cy="1608506"/>
            <a:chOff x="0" y="0"/>
            <a:chExt cx="3369488" cy="2144675"/>
          </a:xfrm>
        </p:grpSpPr>
        <p:grpSp>
          <p:nvGrpSpPr>
            <p:cNvPr id="636" name="Google Shape;636;p18"/>
            <p:cNvGrpSpPr/>
            <p:nvPr/>
          </p:nvGrpSpPr>
          <p:grpSpPr>
            <a:xfrm>
              <a:off x="2409687" y="741369"/>
              <a:ext cx="959801" cy="883351"/>
              <a:chOff x="0" y="0"/>
              <a:chExt cx="883145" cy="812800"/>
            </a:xfrm>
          </p:grpSpPr>
          <p:sp>
            <p:nvSpPr>
              <p:cNvPr id="637" name="Google Shape;637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8"/>
            <p:cNvGrpSpPr/>
            <p:nvPr/>
          </p:nvGrpSpPr>
          <p:grpSpPr>
            <a:xfrm>
              <a:off x="1968012" y="883351"/>
              <a:ext cx="883351" cy="883351"/>
              <a:chOff x="0" y="0"/>
              <a:chExt cx="812800" cy="812800"/>
            </a:xfrm>
          </p:grpSpPr>
          <p:sp>
            <p:nvSpPr>
              <p:cNvPr id="640" name="Google Shape;6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8"/>
            <p:cNvGrpSpPr/>
            <p:nvPr/>
          </p:nvGrpSpPr>
          <p:grpSpPr>
            <a:xfrm>
              <a:off x="1968012" y="299693"/>
              <a:ext cx="883351" cy="883351"/>
              <a:chOff x="0" y="0"/>
              <a:chExt cx="812800" cy="812800"/>
            </a:xfrm>
          </p:grpSpPr>
          <p:sp>
            <p:nvSpPr>
              <p:cNvPr id="643" name="Google Shape;6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8"/>
            <p:cNvGrpSpPr/>
            <p:nvPr/>
          </p:nvGrpSpPr>
          <p:grpSpPr>
            <a:xfrm>
              <a:off x="1526336" y="0"/>
              <a:ext cx="883351" cy="883351"/>
              <a:chOff x="0" y="0"/>
              <a:chExt cx="812800" cy="812800"/>
            </a:xfrm>
          </p:grpSpPr>
          <p:sp>
            <p:nvSpPr>
              <p:cNvPr id="646" name="Google Shape;6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8"/>
            <p:cNvGrpSpPr/>
            <p:nvPr/>
          </p:nvGrpSpPr>
          <p:grpSpPr>
            <a:xfrm>
              <a:off x="883351" y="241503"/>
              <a:ext cx="883351" cy="883351"/>
              <a:chOff x="0" y="0"/>
              <a:chExt cx="812800" cy="812800"/>
            </a:xfrm>
          </p:grpSpPr>
          <p:sp>
            <p:nvSpPr>
              <p:cNvPr id="649" name="Google Shape;6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8"/>
            <p:cNvGrpSpPr/>
            <p:nvPr/>
          </p:nvGrpSpPr>
          <p:grpSpPr>
            <a:xfrm>
              <a:off x="383922" y="567383"/>
              <a:ext cx="883351" cy="883351"/>
              <a:chOff x="0" y="0"/>
              <a:chExt cx="812800" cy="812800"/>
            </a:xfrm>
          </p:grpSpPr>
          <p:sp>
            <p:nvSpPr>
              <p:cNvPr id="652" name="Google Shape;6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8"/>
            <p:cNvGrpSpPr/>
            <p:nvPr/>
          </p:nvGrpSpPr>
          <p:grpSpPr>
            <a:xfrm>
              <a:off x="0" y="741369"/>
              <a:ext cx="883351" cy="883351"/>
              <a:chOff x="0" y="0"/>
              <a:chExt cx="812800" cy="812800"/>
            </a:xfrm>
          </p:grpSpPr>
          <p:sp>
            <p:nvSpPr>
              <p:cNvPr id="655" name="Google Shape;65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8"/>
            <p:cNvGrpSpPr/>
            <p:nvPr/>
          </p:nvGrpSpPr>
          <p:grpSpPr>
            <a:xfrm>
              <a:off x="441675" y="883351"/>
              <a:ext cx="883351" cy="883351"/>
              <a:chOff x="0" y="0"/>
              <a:chExt cx="812800" cy="812800"/>
            </a:xfrm>
          </p:grpSpPr>
          <p:sp>
            <p:nvSpPr>
              <p:cNvPr id="658" name="Google Shape;65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8"/>
            <p:cNvGrpSpPr/>
            <p:nvPr/>
          </p:nvGrpSpPr>
          <p:grpSpPr>
            <a:xfrm>
              <a:off x="1267273" y="1261324"/>
              <a:ext cx="883351" cy="883351"/>
              <a:chOff x="0" y="0"/>
              <a:chExt cx="812800" cy="812800"/>
            </a:xfrm>
          </p:grpSpPr>
          <p:sp>
            <p:nvSpPr>
              <p:cNvPr id="661" name="Google Shape;66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" name="Google Shape;663;p18"/>
            <p:cNvGrpSpPr/>
            <p:nvPr/>
          </p:nvGrpSpPr>
          <p:grpSpPr>
            <a:xfrm>
              <a:off x="1035602" y="1261324"/>
              <a:ext cx="641848" cy="641848"/>
              <a:chOff x="0" y="0"/>
              <a:chExt cx="812800" cy="812800"/>
            </a:xfrm>
          </p:grpSpPr>
          <p:sp>
            <p:nvSpPr>
              <p:cNvPr id="664" name="Google Shape;66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18"/>
            <p:cNvGrpSpPr/>
            <p:nvPr/>
          </p:nvGrpSpPr>
          <p:grpSpPr>
            <a:xfrm>
              <a:off x="1829700" y="1261324"/>
              <a:ext cx="641848" cy="641848"/>
              <a:chOff x="0" y="0"/>
              <a:chExt cx="812800" cy="812800"/>
            </a:xfrm>
          </p:grpSpPr>
          <p:sp>
            <p:nvSpPr>
              <p:cNvPr id="667" name="Google Shape;66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p18"/>
            <p:cNvGrpSpPr/>
            <p:nvPr/>
          </p:nvGrpSpPr>
          <p:grpSpPr>
            <a:xfrm>
              <a:off x="1235774" y="741369"/>
              <a:ext cx="883351" cy="883351"/>
              <a:chOff x="0" y="0"/>
              <a:chExt cx="812800" cy="812800"/>
            </a:xfrm>
          </p:grpSpPr>
          <p:sp>
            <p:nvSpPr>
              <p:cNvPr id="670" name="Google Shape;67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18"/>
            <p:cNvGrpSpPr/>
            <p:nvPr/>
          </p:nvGrpSpPr>
          <p:grpSpPr>
            <a:xfrm>
              <a:off x="2467252" y="562427"/>
              <a:ext cx="641848" cy="641848"/>
              <a:chOff x="0" y="0"/>
              <a:chExt cx="812800" cy="812800"/>
            </a:xfrm>
          </p:grpSpPr>
          <p:sp>
            <p:nvSpPr>
              <p:cNvPr id="673" name="Google Shape;67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1" name="Google Shape;681;p18"/>
          <p:cNvGrpSpPr/>
          <p:nvPr/>
        </p:nvGrpSpPr>
        <p:grpSpPr>
          <a:xfrm>
            <a:off x="6645908" y="507856"/>
            <a:ext cx="1359869" cy="865555"/>
            <a:chOff x="0" y="0"/>
            <a:chExt cx="1813158" cy="1154073"/>
          </a:xfrm>
        </p:grpSpPr>
        <p:grpSp>
          <p:nvGrpSpPr>
            <p:cNvPr id="682" name="Google Shape;682;p18"/>
            <p:cNvGrpSpPr/>
            <p:nvPr/>
          </p:nvGrpSpPr>
          <p:grpSpPr>
            <a:xfrm>
              <a:off x="1296679" y="398938"/>
              <a:ext cx="516479" cy="475341"/>
              <a:chOff x="0" y="0"/>
              <a:chExt cx="883145" cy="812800"/>
            </a:xfrm>
          </p:grpSpPr>
          <p:sp>
            <p:nvSpPr>
              <p:cNvPr id="683" name="Google Shape;683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8"/>
            <p:cNvGrpSpPr/>
            <p:nvPr/>
          </p:nvGrpSpPr>
          <p:grpSpPr>
            <a:xfrm>
              <a:off x="1059008" y="475341"/>
              <a:ext cx="475341" cy="475341"/>
              <a:chOff x="0" y="0"/>
              <a:chExt cx="812800" cy="812800"/>
            </a:xfrm>
          </p:grpSpPr>
          <p:sp>
            <p:nvSpPr>
              <p:cNvPr id="686" name="Google Shape;6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8"/>
            <p:cNvGrpSpPr/>
            <p:nvPr/>
          </p:nvGrpSpPr>
          <p:grpSpPr>
            <a:xfrm>
              <a:off x="1059008" y="161268"/>
              <a:ext cx="475341" cy="475341"/>
              <a:chOff x="0" y="0"/>
              <a:chExt cx="812800" cy="812800"/>
            </a:xfrm>
          </p:grpSpPr>
          <p:sp>
            <p:nvSpPr>
              <p:cNvPr id="689" name="Google Shape;6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18"/>
            <p:cNvGrpSpPr/>
            <p:nvPr/>
          </p:nvGrpSpPr>
          <p:grpSpPr>
            <a:xfrm>
              <a:off x="821338" y="0"/>
              <a:ext cx="475341" cy="475341"/>
              <a:chOff x="0" y="0"/>
              <a:chExt cx="812800" cy="812800"/>
            </a:xfrm>
          </p:grpSpPr>
          <p:sp>
            <p:nvSpPr>
              <p:cNvPr id="692" name="Google Shape;6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475341" y="129956"/>
              <a:ext cx="475341" cy="475341"/>
              <a:chOff x="0" y="0"/>
              <a:chExt cx="812800" cy="812800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" name="Google Shape;697;p18"/>
            <p:cNvGrpSpPr/>
            <p:nvPr/>
          </p:nvGrpSpPr>
          <p:grpSpPr>
            <a:xfrm>
              <a:off x="206593" y="305315"/>
              <a:ext cx="475341" cy="475341"/>
              <a:chOff x="0" y="0"/>
              <a:chExt cx="812800" cy="812800"/>
            </a:xfrm>
          </p:grpSpPr>
          <p:sp>
            <p:nvSpPr>
              <p:cNvPr id="698" name="Google Shape;6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" name="Google Shape;700;p18"/>
            <p:cNvGrpSpPr/>
            <p:nvPr/>
          </p:nvGrpSpPr>
          <p:grpSpPr>
            <a:xfrm>
              <a:off x="0" y="398938"/>
              <a:ext cx="475341" cy="475341"/>
              <a:chOff x="0" y="0"/>
              <a:chExt cx="812800" cy="812800"/>
            </a:xfrm>
          </p:grpSpPr>
          <p:sp>
            <p:nvSpPr>
              <p:cNvPr id="701" name="Google Shape;7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" name="Google Shape;703;p18"/>
            <p:cNvGrpSpPr/>
            <p:nvPr/>
          </p:nvGrpSpPr>
          <p:grpSpPr>
            <a:xfrm>
              <a:off x="237670" y="475341"/>
              <a:ext cx="475341" cy="475341"/>
              <a:chOff x="0" y="0"/>
              <a:chExt cx="812800" cy="812800"/>
            </a:xfrm>
          </p:grpSpPr>
          <p:sp>
            <p:nvSpPr>
              <p:cNvPr id="704" name="Google Shape;7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" name="Google Shape;706;p18"/>
            <p:cNvGrpSpPr/>
            <p:nvPr/>
          </p:nvGrpSpPr>
          <p:grpSpPr>
            <a:xfrm>
              <a:off x="681933" y="678732"/>
              <a:ext cx="475341" cy="475341"/>
              <a:chOff x="0" y="0"/>
              <a:chExt cx="812800" cy="812800"/>
            </a:xfrm>
          </p:grpSpPr>
          <p:sp>
            <p:nvSpPr>
              <p:cNvPr id="707" name="Google Shape;7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" name="Google Shape;709;p18"/>
            <p:cNvGrpSpPr/>
            <p:nvPr/>
          </p:nvGrpSpPr>
          <p:grpSpPr>
            <a:xfrm>
              <a:off x="557269" y="678732"/>
              <a:ext cx="345385" cy="345385"/>
              <a:chOff x="0" y="0"/>
              <a:chExt cx="812800" cy="812800"/>
            </a:xfrm>
          </p:grpSpPr>
          <p:sp>
            <p:nvSpPr>
              <p:cNvPr id="710" name="Google Shape;7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" name="Google Shape;712;p18"/>
            <p:cNvGrpSpPr/>
            <p:nvPr/>
          </p:nvGrpSpPr>
          <p:grpSpPr>
            <a:xfrm>
              <a:off x="984582" y="678732"/>
              <a:ext cx="345385" cy="345385"/>
              <a:chOff x="0" y="0"/>
              <a:chExt cx="812800" cy="812800"/>
            </a:xfrm>
          </p:grpSpPr>
          <p:sp>
            <p:nvSpPr>
              <p:cNvPr id="713" name="Google Shape;71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" name="Google Shape;715;p18"/>
            <p:cNvGrpSpPr/>
            <p:nvPr/>
          </p:nvGrpSpPr>
          <p:grpSpPr>
            <a:xfrm>
              <a:off x="664983" y="398938"/>
              <a:ext cx="475341" cy="475341"/>
              <a:chOff x="0" y="0"/>
              <a:chExt cx="812800" cy="812800"/>
            </a:xfrm>
          </p:grpSpPr>
          <p:sp>
            <p:nvSpPr>
              <p:cNvPr id="716" name="Google Shape;71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8"/>
            <p:cNvGrpSpPr/>
            <p:nvPr/>
          </p:nvGrpSpPr>
          <p:grpSpPr>
            <a:xfrm>
              <a:off x="1327655" y="302648"/>
              <a:ext cx="345385" cy="345385"/>
              <a:chOff x="0" y="0"/>
              <a:chExt cx="812800" cy="812800"/>
            </a:xfrm>
          </p:grpSpPr>
          <p:sp>
            <p:nvSpPr>
              <p:cNvPr id="719" name="Google Shape;7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4" name="Google Shape;724;p18"/>
          <p:cNvGrpSpPr/>
          <p:nvPr/>
        </p:nvGrpSpPr>
        <p:grpSpPr>
          <a:xfrm>
            <a:off x="11168793" y="122272"/>
            <a:ext cx="5216210" cy="3320111"/>
            <a:chOff x="0" y="0"/>
            <a:chExt cx="6954946" cy="4426814"/>
          </a:xfrm>
        </p:grpSpPr>
        <p:grpSp>
          <p:nvGrpSpPr>
            <p:cNvPr id="725" name="Google Shape;725;p18"/>
            <p:cNvGrpSpPr/>
            <p:nvPr/>
          </p:nvGrpSpPr>
          <p:grpSpPr>
            <a:xfrm>
              <a:off x="4973824" y="1530255"/>
              <a:ext cx="1981122" cy="1823320"/>
              <a:chOff x="0" y="0"/>
              <a:chExt cx="883145" cy="812800"/>
            </a:xfrm>
          </p:grpSpPr>
          <p:sp>
            <p:nvSpPr>
              <p:cNvPr id="726" name="Google Shape;72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" name="Google Shape;728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729" name="Google Shape;7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732" name="Google Shape;7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4" name="Google Shape;734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3" name="Google Shape;743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744" name="Google Shape;74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747" name="Google Shape;74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9" name="Google Shape;749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750" name="Google Shape;75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2" name="Google Shape;752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753" name="Google Shape;75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5" name="Google Shape;755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756" name="Google Shape;75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759" name="Google Shape;7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762" name="Google Shape;7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AutoShape 2" descr="Mengenal Teknologi Komputer Kuant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12015" y="1666433"/>
                <a:ext cx="10597513" cy="10068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𝐻</m:t>
                      </m:r>
                      <m:r>
                        <a:rPr lang="en-US" sz="28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0</m:t>
                              </m:r>
                            </m:e>
                          </m:d>
                          <m:r>
                            <a:rPr lang="en-US" sz="2800" i="1">
                              <a:latin typeface="Cambria Math"/>
                            </a:rPr>
                            <m:t>+|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800" i="1">
                          <a:latin typeface="Cambria Math"/>
                        </a:rPr>
                        <m:t>=|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+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15" y="1666433"/>
                <a:ext cx="10597513" cy="100681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30076" y="2743754"/>
                <a:ext cx="11036017" cy="14377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 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𝐻</m:t>
                      </m:r>
                      <m:r>
                        <a:rPr lang="en-US" sz="28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0</m:t>
                              </m:r>
                            </m:e>
                          </m:d>
                          <m:r>
                            <a:rPr lang="en-US" sz="2800" i="1">
                              <a:latin typeface="Cambria Math"/>
                            </a:rPr>
                            <m:t>−|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800" i="1">
                          <a:latin typeface="Cambria Math"/>
                        </a:rPr>
                        <m:t>=|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−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76" y="2743754"/>
                <a:ext cx="11036017" cy="143770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96391" y="4486822"/>
                <a:ext cx="11990270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𝐻</m:t>
                      </m:r>
                      <m:r>
                        <a:rPr lang="en-US" sz="28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−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en-US" sz="2800" i="1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/>
                                </a:rPr>
                                <m:t>|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/>
                                </a:rPr>
                                <m:t>−|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1</m:t>
                                  </m:r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𝐻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𝐻</m:t>
                              </m:r>
                            </m:e>
                          </m:d>
                          <m:d>
                            <m:dPr>
                              <m:begChr m:val=""/>
                              <m:endChr m:val="⟩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/>
                                </a:rPr>
                                <m:t>|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/>
                                </a:rPr>
                                <m:t>+|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1</m:t>
                                  </m:r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800" i="1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/>
                                </a:rPr>
                                <m:t>|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/>
                                </a:rPr>
                                <m:t>−|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1</m:t>
                                  </m:r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800" i="1">
                          <a:latin typeface="Cambria Math"/>
                        </a:rPr>
                        <m:t>=|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391" y="4486822"/>
                <a:ext cx="11990270" cy="106048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40520" y="5830874"/>
                <a:ext cx="11990270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𝐻</m:t>
                      </m:r>
                      <m:r>
                        <a:rPr lang="en-US" sz="28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+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en-US" sz="2800" i="1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/>
                                </a:rPr>
                                <m:t>|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/>
                                </a:rPr>
                                <m:t>+|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1</m:t>
                                  </m:r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𝐻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𝐻</m:t>
                              </m:r>
                            </m:e>
                          </m:d>
                          <m:d>
                            <m:dPr>
                              <m:begChr m:val=""/>
                              <m:endChr m:val="⟩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/>
                                </a:rPr>
                                <m:t>|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/>
                                </a:rPr>
                                <m:t>+|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1</m:t>
                                  </m:r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800" i="1"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/>
                                </a:rPr>
                                <m:t>|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/>
                                </a:rPr>
                                <m:t>−|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1</m:t>
                                  </m:r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800" i="1">
                          <a:latin typeface="Cambria Math"/>
                        </a:rPr>
                        <m:t>=|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520" y="5830874"/>
                <a:ext cx="11990270" cy="106048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019606" y="7763088"/>
                <a:ext cx="4800673" cy="810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𝑋</m:t>
                      </m:r>
                      <m:r>
                        <a:rPr lang="en-US" sz="28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latin typeface="Cambria Math"/>
                        </a:rPr>
                        <m:t>=|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606" y="7763088"/>
                <a:ext cx="4800673" cy="810799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993761" y="8777549"/>
                <a:ext cx="4800673" cy="810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𝑋</m:t>
                      </m:r>
                      <m:r>
                        <a:rPr lang="en-US" sz="28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latin typeface="Cambria Math"/>
                        </a:rPr>
                        <m:t>=|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761" y="8777549"/>
                <a:ext cx="4800673" cy="810799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575206" y="7591567"/>
                <a:ext cx="5927392" cy="9823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𝑋</m:t>
                      </m:r>
                      <m:r>
                        <a:rPr lang="en-US" sz="28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+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latin typeface="Cambria Math"/>
                        </a:rPr>
                        <m:t>=|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+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206" y="7591567"/>
                <a:ext cx="5927392" cy="98232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646147" y="8811657"/>
                <a:ext cx="8748421" cy="9823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𝑋</m:t>
                      </m:r>
                      <m:r>
                        <a:rPr lang="en-US" sz="28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−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latin typeface="Cambria Math"/>
                        </a:rPr>
                        <m:t>=−|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−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147" y="8811657"/>
                <a:ext cx="8748421" cy="98232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4" name="Rectangle 303"/>
          <p:cNvSpPr/>
          <p:nvPr/>
        </p:nvSpPr>
        <p:spPr>
          <a:xfrm>
            <a:off x="574483" y="254045"/>
            <a:ext cx="9850774" cy="10156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6000" dirty="0" err="1" smtClean="0">
                <a:solidFill>
                  <a:srgbClr val="FF0000"/>
                </a:solidFill>
              </a:rPr>
              <a:t>Operasi</a:t>
            </a:r>
            <a:r>
              <a:rPr lang="en-US" sz="6000" dirty="0" smtClean="0">
                <a:solidFill>
                  <a:srgbClr val="FF0000"/>
                </a:solidFill>
              </a:rPr>
              <a:t> </a:t>
            </a:r>
            <a:r>
              <a:rPr lang="en-US" sz="6000" dirty="0" err="1" smtClean="0">
                <a:solidFill>
                  <a:srgbClr val="FF0000"/>
                </a:solidFill>
              </a:rPr>
              <a:t>pada</a:t>
            </a:r>
            <a:r>
              <a:rPr lang="en-US" sz="6000" dirty="0" smtClean="0">
                <a:solidFill>
                  <a:srgbClr val="FF0000"/>
                </a:solidFill>
              </a:rPr>
              <a:t> </a:t>
            </a:r>
            <a:r>
              <a:rPr lang="en-US" sz="6000" dirty="0" err="1" smtClean="0">
                <a:solidFill>
                  <a:srgbClr val="FF0000"/>
                </a:solidFill>
              </a:rPr>
              <a:t>Qubit</a:t>
            </a:r>
            <a:r>
              <a:rPr lang="en-US" sz="6000" dirty="0" smtClean="0">
                <a:solidFill>
                  <a:srgbClr val="FF0000"/>
                </a:solidFill>
              </a:rPr>
              <a:t> Tunggal</a:t>
            </a:r>
            <a:endParaRPr lang="en-US" sz="6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3" name="Rectangle 292"/>
              <p:cNvSpPr/>
              <p:nvPr/>
            </p:nvSpPr>
            <p:spPr>
              <a:xfrm>
                <a:off x="13166311" y="1378651"/>
                <a:ext cx="2279791" cy="181588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/>
                        </a:rPr>
                        <m:t>𝑋</m:t>
                      </m:r>
                      <m:r>
                        <a:rPr lang="en-US" sz="2800" i="1" smtClean="0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e>
                      </m:d>
                    </m:oMath>
                  </m:oMathPara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𝑋</m:t>
                      </m:r>
                      <m:r>
                        <a:rPr lang="en-US" sz="28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</m:oMath>
                  </m:oMathPara>
                </a14:m>
              </a:p>
              <a:p>
                <a:pPr/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𝑋</m:t>
                      </m:r>
                      <m:r>
                        <a:rPr lang="en-US" sz="28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+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+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𝑋</m:t>
                      </m:r>
                      <m:r>
                        <a:rPr lang="en-US" sz="28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−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r>
                        <a:rPr lang="en-US" sz="28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−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93" name="Rectangle 2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6311" y="1378651"/>
                <a:ext cx="2279791" cy="1815882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4" name="Rectangle 293"/>
              <p:cNvSpPr/>
              <p:nvPr/>
            </p:nvSpPr>
            <p:spPr>
              <a:xfrm>
                <a:off x="13141821" y="3391836"/>
                <a:ext cx="2427422" cy="181588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/>
                        </a:rPr>
                        <m:t>Y</m:t>
                      </m:r>
                      <m:r>
                        <a:rPr lang="en-US" sz="2800" i="1" smtClean="0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en-US" sz="2800" b="0" i="1" smtClean="0">
                          <a:latin typeface="Cambria Math"/>
                        </a:rPr>
                        <m:t>𝑖</m:t>
                      </m:r>
                      <m:r>
                        <a:rPr lang="en-US" sz="28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e>
                      </m:d>
                    </m:oMath>
                  </m:oMathPara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𝑌</m:t>
                      </m:r>
                      <m:r>
                        <a:rPr lang="en-US" sz="28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r>
                        <a:rPr lang="en-US" sz="2800" b="0" i="1" smtClean="0">
                          <a:latin typeface="Cambria Math"/>
                        </a:rPr>
                        <m:t>𝑖</m:t>
                      </m:r>
                      <m:r>
                        <a:rPr lang="en-US" sz="28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</m:oMath>
                  </m:oMathPara>
                </a14:m>
              </a:p>
              <a:p>
                <a:pPr/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/>
                        </a:rPr>
                        <m:t>Y</m:t>
                      </m:r>
                      <m:r>
                        <a:rPr lang="en-US" sz="28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+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r>
                        <a:rPr lang="en-US" sz="2800" b="0" i="1" smtClean="0">
                          <a:latin typeface="Cambria Math"/>
                        </a:rPr>
                        <m:t>𝑖</m:t>
                      </m:r>
                      <m:r>
                        <a:rPr lang="en-US" sz="28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−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𝑌</m:t>
                      </m:r>
                      <m:r>
                        <a:rPr lang="en-US" sz="28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−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en-US" sz="2800" b="0" i="1" smtClean="0">
                          <a:latin typeface="Cambria Math"/>
                        </a:rPr>
                        <m:t>𝑖</m:t>
                      </m:r>
                      <m:r>
                        <a:rPr lang="en-US" sz="28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+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94" name="Rectangle 2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1821" y="3391836"/>
                <a:ext cx="2427422" cy="1815882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5" name="Rectangle 294"/>
              <p:cNvSpPr/>
              <p:nvPr/>
            </p:nvSpPr>
            <p:spPr>
              <a:xfrm>
                <a:off x="15644095" y="3397551"/>
                <a:ext cx="2124299" cy="181588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𝑍</m:t>
                      </m:r>
                      <m:r>
                        <a:rPr lang="en-US" sz="2800" i="1" smtClean="0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</m:oMath>
                  </m:oMathPara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𝑍</m:t>
                      </m:r>
                      <m:r>
                        <a:rPr lang="en-US" sz="28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r>
                        <a:rPr lang="en-US" sz="28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e>
                      </m:d>
                    </m:oMath>
                  </m:oMathPara>
                </a14:m>
              </a:p>
              <a:p>
                <a:pPr/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𝑍</m:t>
                      </m:r>
                      <m:r>
                        <a:rPr lang="en-US" sz="28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+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−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 </m:t>
                      </m:r>
                      <m:r>
                        <a:rPr lang="en-US" sz="2800" b="0" i="1" smtClean="0">
                          <a:latin typeface="Cambria Math"/>
                        </a:rPr>
                        <m:t>𝑍</m:t>
                      </m:r>
                      <m:r>
                        <a:rPr lang="en-US" sz="28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−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+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95" name="Rectangle 2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4095" y="3397551"/>
                <a:ext cx="2124299" cy="1815882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6" name="Rectangle 295"/>
              <p:cNvSpPr/>
              <p:nvPr/>
            </p:nvSpPr>
            <p:spPr>
              <a:xfrm>
                <a:off x="15642082" y="1354782"/>
                <a:ext cx="2122825" cy="181588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𝐻</m:t>
                      </m:r>
                      <m:r>
                        <a:rPr lang="en-US" sz="2800" i="1" smtClean="0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+</m:t>
                          </m:r>
                        </m:e>
                      </m:d>
                    </m:oMath>
                  </m:oMathPara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𝐻</m:t>
                      </m:r>
                      <m:r>
                        <a:rPr lang="en-US" sz="28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−</m:t>
                          </m:r>
                        </m:e>
                      </m:d>
                    </m:oMath>
                  </m:oMathPara>
                </a14:m>
              </a:p>
              <a:p>
                <a:pPr/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𝐻</m:t>
                      </m:r>
                      <m:r>
                        <a:rPr lang="en-US" sz="28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+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 </m:t>
                      </m:r>
                      <m:r>
                        <a:rPr lang="en-US" sz="2800" b="0" i="1" smtClean="0">
                          <a:latin typeface="Cambria Math"/>
                        </a:rPr>
                        <m:t>𝐻</m:t>
                      </m:r>
                      <m:r>
                        <a:rPr lang="en-US" sz="28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−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96" name="Rectangle 2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2082" y="1354782"/>
                <a:ext cx="2122825" cy="1815882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657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8"/>
          <p:cNvGrpSpPr/>
          <p:nvPr/>
        </p:nvGrpSpPr>
        <p:grpSpPr>
          <a:xfrm>
            <a:off x="13314686" y="56819"/>
            <a:ext cx="4969656" cy="7564853"/>
            <a:chOff x="0" y="0"/>
            <a:chExt cx="6626208" cy="10086469"/>
          </a:xfrm>
        </p:grpSpPr>
        <p:grpSp>
          <p:nvGrpSpPr>
            <p:cNvPr id="473" name="Google Shape;473;p18"/>
            <p:cNvGrpSpPr/>
            <p:nvPr/>
          </p:nvGrpSpPr>
          <p:grpSpPr>
            <a:xfrm>
              <a:off x="4523795" y="1615723"/>
              <a:ext cx="2102413" cy="8470746"/>
              <a:chOff x="-200614" y="38100"/>
              <a:chExt cx="937214" cy="3776091"/>
            </a:xfrm>
          </p:grpSpPr>
          <p:sp>
            <p:nvSpPr>
              <p:cNvPr id="474" name="Google Shape;474;p18"/>
              <p:cNvSpPr/>
              <p:nvPr/>
            </p:nvSpPr>
            <p:spPr>
              <a:xfrm>
                <a:off x="-200614" y="3001391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477" name="Google Shape;4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480" name="Google Shape;4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483" name="Google Shape;4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486" name="Google Shape;4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489" name="Google Shape;4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" name="Google Shape;491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492" name="Google Shape;4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" name="Google Shape;494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495" name="Google Shape;4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498" name="Google Shape;4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501" name="Google Shape;5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504" name="Google Shape;5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507" name="Google Shape;5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510" name="Google Shape;5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" name="Google Shape;514;p18"/>
          <p:cNvGrpSpPr/>
          <p:nvPr/>
        </p:nvGrpSpPr>
        <p:grpSpPr>
          <a:xfrm>
            <a:off x="311738" y="43171"/>
            <a:ext cx="3697363" cy="2353367"/>
            <a:chOff x="0" y="0"/>
            <a:chExt cx="4929817" cy="3137822"/>
          </a:xfrm>
        </p:grpSpPr>
        <p:grpSp>
          <p:nvGrpSpPr>
            <p:cNvPr id="515" name="Google Shape;51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16" name="Google Shape;51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19" name="Google Shape;5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22" name="Google Shape;52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25" name="Google Shape;52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28" name="Google Shape;52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31" name="Google Shape;53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34" name="Google Shape;53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37" name="Google Shape;53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40" name="Google Shape;5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43" name="Google Shape;5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49" name="Google Shape;5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52" name="Google Shape;5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18"/>
          <p:cNvGrpSpPr/>
          <p:nvPr/>
        </p:nvGrpSpPr>
        <p:grpSpPr>
          <a:xfrm>
            <a:off x="-66419" y="44184"/>
            <a:ext cx="3697363" cy="2353367"/>
            <a:chOff x="0" y="0"/>
            <a:chExt cx="4929817" cy="3137822"/>
          </a:xfrm>
        </p:grpSpPr>
        <p:grpSp>
          <p:nvGrpSpPr>
            <p:cNvPr id="555" name="Google Shape;55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56" name="Google Shape;55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59" name="Google Shape;5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1" name="Google Shape;56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62" name="Google Shape;5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4" name="Google Shape;56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65" name="Google Shape;56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7" name="Google Shape;56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68" name="Google Shape;56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71" name="Google Shape;57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74" name="Google Shape;57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77" name="Google Shape;5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80" name="Google Shape;5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83" name="Google Shape;5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86" name="Google Shape;5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89" name="Google Shape;5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92" name="Google Shape;5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4" name="Google Shape;594;p18"/>
          <p:cNvGrpSpPr/>
          <p:nvPr/>
        </p:nvGrpSpPr>
        <p:grpSpPr>
          <a:xfrm>
            <a:off x="3052605" y="47358"/>
            <a:ext cx="3697363" cy="2353367"/>
            <a:chOff x="0" y="0"/>
            <a:chExt cx="4929817" cy="3137822"/>
          </a:xfrm>
        </p:grpSpPr>
        <p:grpSp>
          <p:nvGrpSpPr>
            <p:cNvPr id="595" name="Google Shape;59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96" name="Google Shape;59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8" name="Google Shape;59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99" name="Google Shape;59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1" name="Google Shape;60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602" name="Google Shape;60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4" name="Google Shape;60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605" name="Google Shape;60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7" name="Google Shape;60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608" name="Google Shape;60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" name="Google Shape;61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611" name="Google Shape;61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3" name="Google Shape;61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614" name="Google Shape;61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" name="Google Shape;61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617" name="Google Shape;61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9" name="Google Shape;61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620" name="Google Shape;62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2" name="Google Shape;62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623" name="Google Shape;62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5" name="Google Shape;62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626" name="Google Shape;62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8" name="Google Shape;62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629" name="Google Shape;6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1" name="Google Shape;63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632" name="Google Shape;6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5" name="Google Shape;635;p18"/>
          <p:cNvGrpSpPr/>
          <p:nvPr/>
        </p:nvGrpSpPr>
        <p:grpSpPr>
          <a:xfrm>
            <a:off x="8499379" y="93760"/>
            <a:ext cx="2527116" cy="1608506"/>
            <a:chOff x="0" y="0"/>
            <a:chExt cx="3369488" cy="2144675"/>
          </a:xfrm>
        </p:grpSpPr>
        <p:grpSp>
          <p:nvGrpSpPr>
            <p:cNvPr id="636" name="Google Shape;636;p18"/>
            <p:cNvGrpSpPr/>
            <p:nvPr/>
          </p:nvGrpSpPr>
          <p:grpSpPr>
            <a:xfrm>
              <a:off x="2409687" y="741369"/>
              <a:ext cx="959801" cy="883351"/>
              <a:chOff x="0" y="0"/>
              <a:chExt cx="883145" cy="812800"/>
            </a:xfrm>
          </p:grpSpPr>
          <p:sp>
            <p:nvSpPr>
              <p:cNvPr id="637" name="Google Shape;637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8"/>
            <p:cNvGrpSpPr/>
            <p:nvPr/>
          </p:nvGrpSpPr>
          <p:grpSpPr>
            <a:xfrm>
              <a:off x="1968012" y="883351"/>
              <a:ext cx="883351" cy="883351"/>
              <a:chOff x="0" y="0"/>
              <a:chExt cx="812800" cy="812800"/>
            </a:xfrm>
          </p:grpSpPr>
          <p:sp>
            <p:nvSpPr>
              <p:cNvPr id="640" name="Google Shape;6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8"/>
            <p:cNvGrpSpPr/>
            <p:nvPr/>
          </p:nvGrpSpPr>
          <p:grpSpPr>
            <a:xfrm>
              <a:off x="1968012" y="299693"/>
              <a:ext cx="883351" cy="883351"/>
              <a:chOff x="0" y="0"/>
              <a:chExt cx="812800" cy="812800"/>
            </a:xfrm>
          </p:grpSpPr>
          <p:sp>
            <p:nvSpPr>
              <p:cNvPr id="643" name="Google Shape;6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8"/>
            <p:cNvGrpSpPr/>
            <p:nvPr/>
          </p:nvGrpSpPr>
          <p:grpSpPr>
            <a:xfrm>
              <a:off x="1526336" y="0"/>
              <a:ext cx="883351" cy="883351"/>
              <a:chOff x="0" y="0"/>
              <a:chExt cx="812800" cy="812800"/>
            </a:xfrm>
          </p:grpSpPr>
          <p:sp>
            <p:nvSpPr>
              <p:cNvPr id="646" name="Google Shape;6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8"/>
            <p:cNvGrpSpPr/>
            <p:nvPr/>
          </p:nvGrpSpPr>
          <p:grpSpPr>
            <a:xfrm>
              <a:off x="883351" y="241503"/>
              <a:ext cx="883351" cy="883351"/>
              <a:chOff x="0" y="0"/>
              <a:chExt cx="812800" cy="812800"/>
            </a:xfrm>
          </p:grpSpPr>
          <p:sp>
            <p:nvSpPr>
              <p:cNvPr id="649" name="Google Shape;6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8"/>
            <p:cNvGrpSpPr/>
            <p:nvPr/>
          </p:nvGrpSpPr>
          <p:grpSpPr>
            <a:xfrm>
              <a:off x="383922" y="567383"/>
              <a:ext cx="883351" cy="883351"/>
              <a:chOff x="0" y="0"/>
              <a:chExt cx="812800" cy="812800"/>
            </a:xfrm>
          </p:grpSpPr>
          <p:sp>
            <p:nvSpPr>
              <p:cNvPr id="652" name="Google Shape;6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8"/>
            <p:cNvGrpSpPr/>
            <p:nvPr/>
          </p:nvGrpSpPr>
          <p:grpSpPr>
            <a:xfrm>
              <a:off x="0" y="741369"/>
              <a:ext cx="883351" cy="883351"/>
              <a:chOff x="0" y="0"/>
              <a:chExt cx="812800" cy="812800"/>
            </a:xfrm>
          </p:grpSpPr>
          <p:sp>
            <p:nvSpPr>
              <p:cNvPr id="655" name="Google Shape;65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8"/>
            <p:cNvGrpSpPr/>
            <p:nvPr/>
          </p:nvGrpSpPr>
          <p:grpSpPr>
            <a:xfrm>
              <a:off x="441675" y="883351"/>
              <a:ext cx="883351" cy="883351"/>
              <a:chOff x="0" y="0"/>
              <a:chExt cx="812800" cy="812800"/>
            </a:xfrm>
          </p:grpSpPr>
          <p:sp>
            <p:nvSpPr>
              <p:cNvPr id="658" name="Google Shape;65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8"/>
            <p:cNvGrpSpPr/>
            <p:nvPr/>
          </p:nvGrpSpPr>
          <p:grpSpPr>
            <a:xfrm>
              <a:off x="1267273" y="1261324"/>
              <a:ext cx="883351" cy="883351"/>
              <a:chOff x="0" y="0"/>
              <a:chExt cx="812800" cy="812800"/>
            </a:xfrm>
          </p:grpSpPr>
          <p:sp>
            <p:nvSpPr>
              <p:cNvPr id="661" name="Google Shape;66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" name="Google Shape;663;p18"/>
            <p:cNvGrpSpPr/>
            <p:nvPr/>
          </p:nvGrpSpPr>
          <p:grpSpPr>
            <a:xfrm>
              <a:off x="1035602" y="1261324"/>
              <a:ext cx="641848" cy="641848"/>
              <a:chOff x="0" y="0"/>
              <a:chExt cx="812800" cy="812800"/>
            </a:xfrm>
          </p:grpSpPr>
          <p:sp>
            <p:nvSpPr>
              <p:cNvPr id="664" name="Google Shape;66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18"/>
            <p:cNvGrpSpPr/>
            <p:nvPr/>
          </p:nvGrpSpPr>
          <p:grpSpPr>
            <a:xfrm>
              <a:off x="1829700" y="1261324"/>
              <a:ext cx="641848" cy="641848"/>
              <a:chOff x="0" y="0"/>
              <a:chExt cx="812800" cy="812800"/>
            </a:xfrm>
          </p:grpSpPr>
          <p:sp>
            <p:nvSpPr>
              <p:cNvPr id="667" name="Google Shape;66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p18"/>
            <p:cNvGrpSpPr/>
            <p:nvPr/>
          </p:nvGrpSpPr>
          <p:grpSpPr>
            <a:xfrm>
              <a:off x="1235774" y="741369"/>
              <a:ext cx="883351" cy="883351"/>
              <a:chOff x="0" y="0"/>
              <a:chExt cx="812800" cy="812800"/>
            </a:xfrm>
          </p:grpSpPr>
          <p:sp>
            <p:nvSpPr>
              <p:cNvPr id="670" name="Google Shape;67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18"/>
            <p:cNvGrpSpPr/>
            <p:nvPr/>
          </p:nvGrpSpPr>
          <p:grpSpPr>
            <a:xfrm>
              <a:off x="2467252" y="562427"/>
              <a:ext cx="641848" cy="641848"/>
              <a:chOff x="0" y="0"/>
              <a:chExt cx="812800" cy="812800"/>
            </a:xfrm>
          </p:grpSpPr>
          <p:sp>
            <p:nvSpPr>
              <p:cNvPr id="673" name="Google Shape;67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1" name="Google Shape;681;p18"/>
          <p:cNvGrpSpPr/>
          <p:nvPr/>
        </p:nvGrpSpPr>
        <p:grpSpPr>
          <a:xfrm>
            <a:off x="6645908" y="507856"/>
            <a:ext cx="1359869" cy="865555"/>
            <a:chOff x="0" y="0"/>
            <a:chExt cx="1813158" cy="1154073"/>
          </a:xfrm>
        </p:grpSpPr>
        <p:grpSp>
          <p:nvGrpSpPr>
            <p:cNvPr id="682" name="Google Shape;682;p18"/>
            <p:cNvGrpSpPr/>
            <p:nvPr/>
          </p:nvGrpSpPr>
          <p:grpSpPr>
            <a:xfrm>
              <a:off x="1296679" y="398938"/>
              <a:ext cx="516479" cy="475341"/>
              <a:chOff x="0" y="0"/>
              <a:chExt cx="883145" cy="812800"/>
            </a:xfrm>
          </p:grpSpPr>
          <p:sp>
            <p:nvSpPr>
              <p:cNvPr id="683" name="Google Shape;683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8"/>
            <p:cNvGrpSpPr/>
            <p:nvPr/>
          </p:nvGrpSpPr>
          <p:grpSpPr>
            <a:xfrm>
              <a:off x="1059008" y="475341"/>
              <a:ext cx="475341" cy="475341"/>
              <a:chOff x="0" y="0"/>
              <a:chExt cx="812800" cy="812800"/>
            </a:xfrm>
          </p:grpSpPr>
          <p:sp>
            <p:nvSpPr>
              <p:cNvPr id="686" name="Google Shape;6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8"/>
            <p:cNvGrpSpPr/>
            <p:nvPr/>
          </p:nvGrpSpPr>
          <p:grpSpPr>
            <a:xfrm>
              <a:off x="1059008" y="161268"/>
              <a:ext cx="475341" cy="475341"/>
              <a:chOff x="0" y="0"/>
              <a:chExt cx="812800" cy="812800"/>
            </a:xfrm>
          </p:grpSpPr>
          <p:sp>
            <p:nvSpPr>
              <p:cNvPr id="689" name="Google Shape;6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18"/>
            <p:cNvGrpSpPr/>
            <p:nvPr/>
          </p:nvGrpSpPr>
          <p:grpSpPr>
            <a:xfrm>
              <a:off x="821338" y="0"/>
              <a:ext cx="475341" cy="475341"/>
              <a:chOff x="0" y="0"/>
              <a:chExt cx="812800" cy="812800"/>
            </a:xfrm>
          </p:grpSpPr>
          <p:sp>
            <p:nvSpPr>
              <p:cNvPr id="692" name="Google Shape;6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475341" y="129956"/>
              <a:ext cx="475341" cy="475341"/>
              <a:chOff x="0" y="0"/>
              <a:chExt cx="812800" cy="812800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" name="Google Shape;697;p18"/>
            <p:cNvGrpSpPr/>
            <p:nvPr/>
          </p:nvGrpSpPr>
          <p:grpSpPr>
            <a:xfrm>
              <a:off x="206593" y="305315"/>
              <a:ext cx="475341" cy="475341"/>
              <a:chOff x="0" y="0"/>
              <a:chExt cx="812800" cy="812800"/>
            </a:xfrm>
          </p:grpSpPr>
          <p:sp>
            <p:nvSpPr>
              <p:cNvPr id="698" name="Google Shape;6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" name="Google Shape;700;p18"/>
            <p:cNvGrpSpPr/>
            <p:nvPr/>
          </p:nvGrpSpPr>
          <p:grpSpPr>
            <a:xfrm>
              <a:off x="0" y="398938"/>
              <a:ext cx="475341" cy="475341"/>
              <a:chOff x="0" y="0"/>
              <a:chExt cx="812800" cy="812800"/>
            </a:xfrm>
          </p:grpSpPr>
          <p:sp>
            <p:nvSpPr>
              <p:cNvPr id="701" name="Google Shape;7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" name="Google Shape;703;p18"/>
            <p:cNvGrpSpPr/>
            <p:nvPr/>
          </p:nvGrpSpPr>
          <p:grpSpPr>
            <a:xfrm>
              <a:off x="237670" y="475341"/>
              <a:ext cx="475341" cy="475341"/>
              <a:chOff x="0" y="0"/>
              <a:chExt cx="812800" cy="812800"/>
            </a:xfrm>
          </p:grpSpPr>
          <p:sp>
            <p:nvSpPr>
              <p:cNvPr id="704" name="Google Shape;7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" name="Google Shape;706;p18"/>
            <p:cNvGrpSpPr/>
            <p:nvPr/>
          </p:nvGrpSpPr>
          <p:grpSpPr>
            <a:xfrm>
              <a:off x="681933" y="678732"/>
              <a:ext cx="475341" cy="475341"/>
              <a:chOff x="0" y="0"/>
              <a:chExt cx="812800" cy="812800"/>
            </a:xfrm>
          </p:grpSpPr>
          <p:sp>
            <p:nvSpPr>
              <p:cNvPr id="707" name="Google Shape;7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" name="Google Shape;709;p18"/>
            <p:cNvGrpSpPr/>
            <p:nvPr/>
          </p:nvGrpSpPr>
          <p:grpSpPr>
            <a:xfrm>
              <a:off x="557269" y="678732"/>
              <a:ext cx="345385" cy="345385"/>
              <a:chOff x="0" y="0"/>
              <a:chExt cx="812800" cy="812800"/>
            </a:xfrm>
          </p:grpSpPr>
          <p:sp>
            <p:nvSpPr>
              <p:cNvPr id="710" name="Google Shape;7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" name="Google Shape;712;p18"/>
            <p:cNvGrpSpPr/>
            <p:nvPr/>
          </p:nvGrpSpPr>
          <p:grpSpPr>
            <a:xfrm>
              <a:off x="984582" y="678732"/>
              <a:ext cx="345385" cy="345385"/>
              <a:chOff x="0" y="0"/>
              <a:chExt cx="812800" cy="812800"/>
            </a:xfrm>
          </p:grpSpPr>
          <p:sp>
            <p:nvSpPr>
              <p:cNvPr id="713" name="Google Shape;71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" name="Google Shape;715;p18"/>
            <p:cNvGrpSpPr/>
            <p:nvPr/>
          </p:nvGrpSpPr>
          <p:grpSpPr>
            <a:xfrm>
              <a:off x="664983" y="398938"/>
              <a:ext cx="475341" cy="475341"/>
              <a:chOff x="0" y="0"/>
              <a:chExt cx="812800" cy="812800"/>
            </a:xfrm>
          </p:grpSpPr>
          <p:sp>
            <p:nvSpPr>
              <p:cNvPr id="716" name="Google Shape;71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8"/>
            <p:cNvGrpSpPr/>
            <p:nvPr/>
          </p:nvGrpSpPr>
          <p:grpSpPr>
            <a:xfrm>
              <a:off x="1327655" y="302648"/>
              <a:ext cx="345385" cy="345385"/>
              <a:chOff x="0" y="0"/>
              <a:chExt cx="812800" cy="812800"/>
            </a:xfrm>
          </p:grpSpPr>
          <p:sp>
            <p:nvSpPr>
              <p:cNvPr id="719" name="Google Shape;7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4" name="Google Shape;724;p18"/>
          <p:cNvGrpSpPr/>
          <p:nvPr/>
        </p:nvGrpSpPr>
        <p:grpSpPr>
          <a:xfrm>
            <a:off x="11168793" y="122272"/>
            <a:ext cx="5216210" cy="3320111"/>
            <a:chOff x="0" y="0"/>
            <a:chExt cx="6954946" cy="4426814"/>
          </a:xfrm>
        </p:grpSpPr>
        <p:grpSp>
          <p:nvGrpSpPr>
            <p:cNvPr id="725" name="Google Shape;725;p18"/>
            <p:cNvGrpSpPr/>
            <p:nvPr/>
          </p:nvGrpSpPr>
          <p:grpSpPr>
            <a:xfrm>
              <a:off x="4973824" y="1530255"/>
              <a:ext cx="1981122" cy="1823320"/>
              <a:chOff x="0" y="0"/>
              <a:chExt cx="883145" cy="812800"/>
            </a:xfrm>
          </p:grpSpPr>
          <p:sp>
            <p:nvSpPr>
              <p:cNvPr id="726" name="Google Shape;72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" name="Google Shape;728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729" name="Google Shape;7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732" name="Google Shape;7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4" name="Google Shape;734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3" name="Google Shape;743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744" name="Google Shape;74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747" name="Google Shape;74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9" name="Google Shape;749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750" name="Google Shape;75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2" name="Google Shape;752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753" name="Google Shape;75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5" name="Google Shape;755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756" name="Google Shape;75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759" name="Google Shape;7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762" name="Google Shape;7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AutoShape 2" descr="Mengenal Teknologi Komputer Kuant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574483" y="254045"/>
            <a:ext cx="985077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err="1" smtClean="0">
                <a:solidFill>
                  <a:srgbClr val="FF0000"/>
                </a:solidFill>
              </a:rPr>
              <a:t>Operasi</a:t>
            </a:r>
            <a:r>
              <a:rPr lang="en-US" sz="6000" dirty="0" smtClean="0">
                <a:solidFill>
                  <a:srgbClr val="FF0000"/>
                </a:solidFill>
              </a:rPr>
              <a:t> </a:t>
            </a:r>
            <a:r>
              <a:rPr lang="en-US" sz="6000" dirty="0" err="1" smtClean="0">
                <a:solidFill>
                  <a:srgbClr val="FF0000"/>
                </a:solidFill>
              </a:rPr>
              <a:t>pada</a:t>
            </a:r>
            <a:r>
              <a:rPr lang="en-US" sz="6000" dirty="0" smtClean="0">
                <a:solidFill>
                  <a:srgbClr val="FF0000"/>
                </a:solidFill>
              </a:rPr>
              <a:t> </a:t>
            </a:r>
            <a:r>
              <a:rPr lang="en-US" sz="6000" dirty="0" err="1" smtClean="0">
                <a:solidFill>
                  <a:srgbClr val="FF0000"/>
                </a:solidFill>
              </a:rPr>
              <a:t>Qubit</a:t>
            </a:r>
            <a:r>
              <a:rPr lang="en-US" sz="6000" dirty="0" smtClean="0">
                <a:solidFill>
                  <a:srgbClr val="FF0000"/>
                </a:solidFill>
              </a:rPr>
              <a:t> Tunggal</a:t>
            </a:r>
            <a:endParaRPr lang="en-US" sz="6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3" name="Rectangle 292"/>
              <p:cNvSpPr/>
              <p:nvPr/>
            </p:nvSpPr>
            <p:spPr>
              <a:xfrm>
                <a:off x="762270" y="1863627"/>
                <a:ext cx="5573257" cy="816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 smtClean="0"/>
                  <a:t>Contoh</a:t>
                </a:r>
                <a:r>
                  <a:rPr lang="en-US" sz="3200" dirty="0" smtClean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32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/>
                          </a:rPr>
                          <m:t>|</m:t>
                        </m:r>
                        <m:r>
                          <a:rPr lang="en-US" sz="3200" i="1" smtClean="0">
                            <a:latin typeface="Cambria Math"/>
                            <a:ea typeface="Cambria Math"/>
                          </a:rPr>
                          <m:t>𝜓</m:t>
                        </m:r>
                      </m:e>
                    </m:d>
                    <m:r>
                      <a:rPr lang="en-US" sz="3200" i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sz="32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3200" i="1"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sz="3200" b="0" i="1" smtClean="0">
                                <a:latin typeface="Cambria Math"/>
                              </a:rPr>
                              <m:t>5</m:t>
                            </m:r>
                          </m:e>
                        </m:rad>
                      </m:den>
                    </m:f>
                    <m:r>
                      <a:rPr lang="en-US" sz="3200" i="1">
                        <a:latin typeface="Cambria Math"/>
                      </a:rPr>
                      <m:t> </m:t>
                    </m:r>
                    <m:d>
                      <m:dPr>
                        <m:begChr m:val=""/>
                        <m:endChr m:val="⟩"/>
                        <m:ctrlPr>
                          <a:rPr lang="en-US" sz="32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/>
                          </a:rPr>
                          <m:t>|0</m:t>
                        </m:r>
                      </m:e>
                    </m:d>
                    <m:r>
                      <a:rPr lang="en-US" sz="3200" i="1">
                        <a:latin typeface="Cambria Math"/>
                      </a:rPr>
                      <m:t>− </m:t>
                    </m:r>
                    <m:f>
                      <m:fPr>
                        <m:ctrlPr>
                          <a:rPr lang="en-US" sz="32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/>
                          </a:rPr>
                          <m:t>2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3200" i="1"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sz="3200" b="0" i="1" smtClean="0">
                                <a:latin typeface="Cambria Math"/>
                              </a:rPr>
                              <m:t>5</m:t>
                            </m:r>
                          </m:e>
                        </m:rad>
                      </m:den>
                    </m:f>
                    <m:r>
                      <a:rPr lang="en-US" sz="3200" i="1">
                        <a:latin typeface="Cambria Math"/>
                      </a:rPr>
                      <m:t> </m:t>
                    </m:r>
                    <m:d>
                      <m:dPr>
                        <m:begChr m:val=""/>
                        <m:endChr m:val="⟩"/>
                        <m:ctrlPr>
                          <a:rPr lang="en-US" sz="32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/>
                          </a:rPr>
                          <m:t>|1</m:t>
                        </m:r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93" name="Rectangle 2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70" y="1863627"/>
                <a:ext cx="5573257" cy="816762"/>
              </a:xfrm>
              <a:prstGeom prst="rect">
                <a:avLst/>
              </a:prstGeom>
              <a:blipFill rotWithShape="1">
                <a:blip r:embed="rId3"/>
                <a:stretch>
                  <a:fillRect l="-2735" b="-6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6" name="Rectangle 295"/>
              <p:cNvSpPr/>
              <p:nvPr/>
            </p:nvSpPr>
            <p:spPr>
              <a:xfrm>
                <a:off x="979562" y="3314181"/>
                <a:ext cx="7587462" cy="9823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𝑋</m:t>
                          </m:r>
                          <m:r>
                            <a:rPr lang="en-US" sz="2800" i="1">
                              <a:latin typeface="Cambria Math"/>
                            </a:rPr>
                            <m:t>|</m:t>
                          </m:r>
                          <m:r>
                            <a:rPr lang="en-US" sz="2800" i="1" smtClean="0">
                              <a:latin typeface="Cambria Math"/>
                              <a:ea typeface="Cambria Math"/>
                            </a:rPr>
                            <m:t>𝜓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5</m:t>
                              </m:r>
                            </m:e>
                          </m:rad>
                        </m:den>
                      </m:f>
                      <m:r>
                        <a:rPr lang="en-US" sz="2800" i="1">
                          <a:latin typeface="Cambria Math"/>
                        </a:rPr>
                        <m:t> 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𝑋</m:t>
                          </m:r>
                          <m:r>
                            <a:rPr lang="en-US" sz="2800" i="1">
                              <a:latin typeface="Cambria Math"/>
                            </a:rPr>
                            <m:t>|0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− 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5</m:t>
                              </m:r>
                            </m:e>
                          </m:rad>
                        </m:den>
                      </m:f>
                      <m:r>
                        <a:rPr lang="en-US" sz="2800" i="1">
                          <a:latin typeface="Cambria Math"/>
                        </a:rPr>
                        <m:t> 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𝑋</m:t>
                          </m:r>
                          <m:r>
                            <a:rPr lang="en-US" sz="2800" i="1">
                              <a:latin typeface="Cambria Math"/>
                            </a:rPr>
                            <m:t>|1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5</m:t>
                              </m:r>
                            </m:e>
                          </m:rad>
                        </m:den>
                      </m:f>
                      <m:r>
                        <a:rPr lang="en-US" sz="2800" i="1">
                          <a:latin typeface="Cambria Math"/>
                        </a:rPr>
                        <m:t> 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− 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5</m:t>
                              </m:r>
                            </m:e>
                          </m:rad>
                        </m:den>
                      </m:f>
                      <m:r>
                        <a:rPr lang="en-US" sz="2800" i="1">
                          <a:latin typeface="Cambria Math"/>
                        </a:rPr>
                        <m:t> 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96" name="Rectangle 2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562" y="3314181"/>
                <a:ext cx="7587462" cy="9823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0" name="Rectangle 299"/>
              <p:cNvSpPr/>
              <p:nvPr/>
            </p:nvSpPr>
            <p:spPr>
              <a:xfrm>
                <a:off x="695244" y="5122967"/>
                <a:ext cx="11750268" cy="9823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𝑋𝑍</m:t>
                          </m:r>
                          <m:r>
                            <a:rPr lang="en-US" sz="2800" i="1">
                              <a:latin typeface="Cambria Math"/>
                            </a:rPr>
                            <m:t>|</m:t>
                          </m:r>
                          <m:r>
                            <a:rPr lang="en-US" sz="2800" i="1" smtClean="0">
                              <a:latin typeface="Cambria Math"/>
                              <a:ea typeface="Cambria Math"/>
                            </a:rPr>
                            <m:t>𝜓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5</m:t>
                              </m:r>
                            </m:e>
                          </m:rad>
                        </m:den>
                      </m:f>
                      <m:r>
                        <a:rPr lang="en-US" sz="2800" i="1">
                          <a:latin typeface="Cambria Math"/>
                        </a:rPr>
                        <m:t> 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𝑋𝑍</m:t>
                          </m:r>
                          <m:r>
                            <a:rPr lang="en-US" sz="2800" i="1">
                              <a:latin typeface="Cambria Math"/>
                            </a:rPr>
                            <m:t>|0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− 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5</m:t>
                              </m:r>
                            </m:e>
                          </m:rad>
                        </m:den>
                      </m:f>
                      <m:r>
                        <a:rPr lang="en-US" sz="2800" i="1">
                          <a:latin typeface="Cambria Math"/>
                        </a:rPr>
                        <m:t> 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𝑋𝑍</m:t>
                          </m:r>
                          <m:r>
                            <a:rPr lang="en-US" sz="2800" i="1">
                              <a:latin typeface="Cambria Math"/>
                            </a:rPr>
                            <m:t>|1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5</m:t>
                              </m:r>
                            </m:e>
                          </m:rad>
                        </m:den>
                      </m:f>
                      <m:r>
                        <a:rPr lang="en-US" sz="2800" i="1">
                          <a:latin typeface="Cambria Math"/>
                        </a:rPr>
                        <m:t> 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𝑋</m:t>
                          </m:r>
                          <m:r>
                            <a:rPr lang="en-US" sz="2800" i="1">
                              <a:latin typeface="Cambria Math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5</m:t>
                              </m:r>
                            </m:e>
                          </m:rad>
                        </m:den>
                      </m:f>
                      <m:r>
                        <a:rPr lang="en-US" sz="2800" i="1">
                          <a:latin typeface="Cambria Math"/>
                        </a:rPr>
                        <m:t> 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𝑋</m:t>
                          </m:r>
                          <m:r>
                            <a:rPr lang="en-US" sz="2800" i="1">
                              <a:latin typeface="Cambria Math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5</m:t>
                              </m:r>
                            </m:e>
                          </m:rad>
                        </m:den>
                      </m:f>
                      <m:r>
                        <a:rPr lang="en-US" sz="2800" i="1">
                          <a:latin typeface="Cambria Math"/>
                        </a:rPr>
                        <m:t> 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5</m:t>
                              </m:r>
                            </m:e>
                          </m:rad>
                        </m:den>
                      </m:f>
                      <m:r>
                        <a:rPr lang="en-US" sz="2800" i="1">
                          <a:latin typeface="Cambria Math"/>
                        </a:rPr>
                        <m:t> 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00" name="Rectangle 2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44" y="5122967"/>
                <a:ext cx="11750268" cy="9823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1" name="Rectangle 300"/>
              <p:cNvSpPr/>
              <p:nvPr/>
            </p:nvSpPr>
            <p:spPr>
              <a:xfrm>
                <a:off x="743572" y="7006888"/>
                <a:ext cx="13103524" cy="10090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𝐻</m:t>
                          </m:r>
                          <m:r>
                            <a:rPr lang="en-US" sz="2800" i="1">
                              <a:latin typeface="Cambria Math"/>
                            </a:rPr>
                            <m:t>|</m:t>
                          </m:r>
                          <m:r>
                            <a:rPr lang="en-US" sz="2800" i="1" smtClean="0">
                              <a:latin typeface="Cambria Math"/>
                              <a:ea typeface="Cambria Math"/>
                            </a:rPr>
                            <m:t>𝜓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5</m:t>
                              </m:r>
                            </m:e>
                          </m:rad>
                        </m:den>
                      </m:f>
                      <m:r>
                        <a:rPr lang="en-US" sz="2800" i="1">
                          <a:latin typeface="Cambria Math"/>
                        </a:rPr>
                        <m:t> 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𝐻</m:t>
                          </m:r>
                          <m:r>
                            <a:rPr lang="en-US" sz="2800" i="1">
                              <a:latin typeface="Cambria Math"/>
                            </a:rPr>
                            <m:t>|0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− 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5</m:t>
                              </m:r>
                            </m:e>
                          </m:rad>
                        </m:den>
                      </m:f>
                      <m:r>
                        <a:rPr lang="en-US" sz="2800" i="1">
                          <a:latin typeface="Cambria Math"/>
                        </a:rPr>
                        <m:t> 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𝐻</m:t>
                          </m:r>
                          <m:r>
                            <a:rPr lang="en-US" sz="2800" i="1">
                              <a:latin typeface="Cambria Math"/>
                            </a:rPr>
                            <m:t>|1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5</m:t>
                              </m:r>
                            </m:e>
                          </m:rad>
                        </m:den>
                      </m:f>
                      <m:r>
                        <a:rPr lang="en-US" sz="28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|</m:t>
                                  </m:r>
                                  <m:r>
                                    <a:rPr lang="en-US" sz="2800" i="1">
                                      <a:latin typeface="Cambria Math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|</m:t>
                                  </m:r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800" i="1">
                          <a:latin typeface="Cambria Math"/>
                        </a:rPr>
                        <m:t>− 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5</m:t>
                              </m:r>
                            </m:e>
                          </m:rad>
                        </m:den>
                      </m:f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|1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/>
                                </a:rPr>
                                <m:t>−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|</m:t>
                                  </m:r>
                                  <m:r>
                                    <a:rPr lang="en-US" sz="2800" i="1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3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10</m:t>
                              </m:r>
                            </m:e>
                          </m:rad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10</m:t>
                              </m:r>
                            </m:e>
                          </m:rad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01" name="Rectangle 3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72" y="7006888"/>
                <a:ext cx="13103524" cy="1009059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19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8"/>
          <p:cNvGrpSpPr/>
          <p:nvPr/>
        </p:nvGrpSpPr>
        <p:grpSpPr>
          <a:xfrm>
            <a:off x="13314686" y="56819"/>
            <a:ext cx="4969656" cy="7564853"/>
            <a:chOff x="0" y="0"/>
            <a:chExt cx="6626208" cy="10086469"/>
          </a:xfrm>
        </p:grpSpPr>
        <p:grpSp>
          <p:nvGrpSpPr>
            <p:cNvPr id="473" name="Google Shape;473;p18"/>
            <p:cNvGrpSpPr/>
            <p:nvPr/>
          </p:nvGrpSpPr>
          <p:grpSpPr>
            <a:xfrm>
              <a:off x="4523795" y="1615723"/>
              <a:ext cx="2102413" cy="8470746"/>
              <a:chOff x="-200614" y="38100"/>
              <a:chExt cx="937214" cy="3776091"/>
            </a:xfrm>
          </p:grpSpPr>
          <p:sp>
            <p:nvSpPr>
              <p:cNvPr id="474" name="Google Shape;474;p18"/>
              <p:cNvSpPr/>
              <p:nvPr/>
            </p:nvSpPr>
            <p:spPr>
              <a:xfrm>
                <a:off x="-200614" y="3001391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477" name="Google Shape;4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480" name="Google Shape;4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483" name="Google Shape;4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486" name="Google Shape;4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489" name="Google Shape;4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" name="Google Shape;491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492" name="Google Shape;4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" name="Google Shape;494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495" name="Google Shape;4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498" name="Google Shape;4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501" name="Google Shape;5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504" name="Google Shape;5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507" name="Google Shape;5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510" name="Google Shape;5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" name="Google Shape;514;p18"/>
          <p:cNvGrpSpPr/>
          <p:nvPr/>
        </p:nvGrpSpPr>
        <p:grpSpPr>
          <a:xfrm>
            <a:off x="311738" y="43171"/>
            <a:ext cx="3697363" cy="2353367"/>
            <a:chOff x="0" y="0"/>
            <a:chExt cx="4929817" cy="3137822"/>
          </a:xfrm>
        </p:grpSpPr>
        <p:grpSp>
          <p:nvGrpSpPr>
            <p:cNvPr id="515" name="Google Shape;51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16" name="Google Shape;51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19" name="Google Shape;5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22" name="Google Shape;52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25" name="Google Shape;52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28" name="Google Shape;52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31" name="Google Shape;53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34" name="Google Shape;53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37" name="Google Shape;53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40" name="Google Shape;5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43" name="Google Shape;5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49" name="Google Shape;5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52" name="Google Shape;5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18"/>
          <p:cNvGrpSpPr/>
          <p:nvPr/>
        </p:nvGrpSpPr>
        <p:grpSpPr>
          <a:xfrm>
            <a:off x="-66419" y="44184"/>
            <a:ext cx="3697363" cy="2353367"/>
            <a:chOff x="0" y="0"/>
            <a:chExt cx="4929817" cy="3137822"/>
          </a:xfrm>
        </p:grpSpPr>
        <p:grpSp>
          <p:nvGrpSpPr>
            <p:cNvPr id="555" name="Google Shape;55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56" name="Google Shape;55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59" name="Google Shape;5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1" name="Google Shape;56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62" name="Google Shape;5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4" name="Google Shape;56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65" name="Google Shape;56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7" name="Google Shape;56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68" name="Google Shape;56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71" name="Google Shape;57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74" name="Google Shape;57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77" name="Google Shape;5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80" name="Google Shape;5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83" name="Google Shape;5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86" name="Google Shape;5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89" name="Google Shape;5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92" name="Google Shape;5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4" name="Google Shape;594;p18"/>
          <p:cNvGrpSpPr/>
          <p:nvPr/>
        </p:nvGrpSpPr>
        <p:grpSpPr>
          <a:xfrm>
            <a:off x="3052605" y="47358"/>
            <a:ext cx="3697363" cy="2353367"/>
            <a:chOff x="0" y="0"/>
            <a:chExt cx="4929817" cy="3137822"/>
          </a:xfrm>
        </p:grpSpPr>
        <p:grpSp>
          <p:nvGrpSpPr>
            <p:cNvPr id="595" name="Google Shape;59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96" name="Google Shape;59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8" name="Google Shape;59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99" name="Google Shape;59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1" name="Google Shape;60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602" name="Google Shape;60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4" name="Google Shape;60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605" name="Google Shape;60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7" name="Google Shape;60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608" name="Google Shape;60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" name="Google Shape;61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611" name="Google Shape;61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3" name="Google Shape;61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614" name="Google Shape;61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" name="Google Shape;61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617" name="Google Shape;61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9" name="Google Shape;61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620" name="Google Shape;62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2" name="Google Shape;62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623" name="Google Shape;62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5" name="Google Shape;62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626" name="Google Shape;62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8" name="Google Shape;62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629" name="Google Shape;6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1" name="Google Shape;63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632" name="Google Shape;6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5" name="Google Shape;635;p18"/>
          <p:cNvGrpSpPr/>
          <p:nvPr/>
        </p:nvGrpSpPr>
        <p:grpSpPr>
          <a:xfrm>
            <a:off x="8499379" y="93760"/>
            <a:ext cx="2527116" cy="1608506"/>
            <a:chOff x="0" y="0"/>
            <a:chExt cx="3369488" cy="2144675"/>
          </a:xfrm>
        </p:grpSpPr>
        <p:grpSp>
          <p:nvGrpSpPr>
            <p:cNvPr id="636" name="Google Shape;636;p18"/>
            <p:cNvGrpSpPr/>
            <p:nvPr/>
          </p:nvGrpSpPr>
          <p:grpSpPr>
            <a:xfrm>
              <a:off x="2409687" y="741369"/>
              <a:ext cx="959801" cy="883351"/>
              <a:chOff x="0" y="0"/>
              <a:chExt cx="883145" cy="812800"/>
            </a:xfrm>
          </p:grpSpPr>
          <p:sp>
            <p:nvSpPr>
              <p:cNvPr id="637" name="Google Shape;637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8"/>
            <p:cNvGrpSpPr/>
            <p:nvPr/>
          </p:nvGrpSpPr>
          <p:grpSpPr>
            <a:xfrm>
              <a:off x="1968012" y="883351"/>
              <a:ext cx="883351" cy="883351"/>
              <a:chOff x="0" y="0"/>
              <a:chExt cx="812800" cy="812800"/>
            </a:xfrm>
          </p:grpSpPr>
          <p:sp>
            <p:nvSpPr>
              <p:cNvPr id="640" name="Google Shape;6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8"/>
            <p:cNvGrpSpPr/>
            <p:nvPr/>
          </p:nvGrpSpPr>
          <p:grpSpPr>
            <a:xfrm>
              <a:off x="1968012" y="299693"/>
              <a:ext cx="883351" cy="883351"/>
              <a:chOff x="0" y="0"/>
              <a:chExt cx="812800" cy="812800"/>
            </a:xfrm>
          </p:grpSpPr>
          <p:sp>
            <p:nvSpPr>
              <p:cNvPr id="643" name="Google Shape;6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8"/>
            <p:cNvGrpSpPr/>
            <p:nvPr/>
          </p:nvGrpSpPr>
          <p:grpSpPr>
            <a:xfrm>
              <a:off x="1526336" y="0"/>
              <a:ext cx="883351" cy="883351"/>
              <a:chOff x="0" y="0"/>
              <a:chExt cx="812800" cy="812800"/>
            </a:xfrm>
          </p:grpSpPr>
          <p:sp>
            <p:nvSpPr>
              <p:cNvPr id="646" name="Google Shape;6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8"/>
            <p:cNvGrpSpPr/>
            <p:nvPr/>
          </p:nvGrpSpPr>
          <p:grpSpPr>
            <a:xfrm>
              <a:off x="883351" y="241503"/>
              <a:ext cx="883351" cy="883351"/>
              <a:chOff x="0" y="0"/>
              <a:chExt cx="812800" cy="812800"/>
            </a:xfrm>
          </p:grpSpPr>
          <p:sp>
            <p:nvSpPr>
              <p:cNvPr id="649" name="Google Shape;6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8"/>
            <p:cNvGrpSpPr/>
            <p:nvPr/>
          </p:nvGrpSpPr>
          <p:grpSpPr>
            <a:xfrm>
              <a:off x="383922" y="567383"/>
              <a:ext cx="883351" cy="883351"/>
              <a:chOff x="0" y="0"/>
              <a:chExt cx="812800" cy="812800"/>
            </a:xfrm>
          </p:grpSpPr>
          <p:sp>
            <p:nvSpPr>
              <p:cNvPr id="652" name="Google Shape;6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8"/>
            <p:cNvGrpSpPr/>
            <p:nvPr/>
          </p:nvGrpSpPr>
          <p:grpSpPr>
            <a:xfrm>
              <a:off x="0" y="741369"/>
              <a:ext cx="883351" cy="883351"/>
              <a:chOff x="0" y="0"/>
              <a:chExt cx="812800" cy="812800"/>
            </a:xfrm>
          </p:grpSpPr>
          <p:sp>
            <p:nvSpPr>
              <p:cNvPr id="655" name="Google Shape;65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8"/>
            <p:cNvGrpSpPr/>
            <p:nvPr/>
          </p:nvGrpSpPr>
          <p:grpSpPr>
            <a:xfrm>
              <a:off x="441675" y="883351"/>
              <a:ext cx="883351" cy="883351"/>
              <a:chOff x="0" y="0"/>
              <a:chExt cx="812800" cy="812800"/>
            </a:xfrm>
          </p:grpSpPr>
          <p:sp>
            <p:nvSpPr>
              <p:cNvPr id="658" name="Google Shape;65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8"/>
            <p:cNvGrpSpPr/>
            <p:nvPr/>
          </p:nvGrpSpPr>
          <p:grpSpPr>
            <a:xfrm>
              <a:off x="1267273" y="1261324"/>
              <a:ext cx="883351" cy="883351"/>
              <a:chOff x="0" y="0"/>
              <a:chExt cx="812800" cy="812800"/>
            </a:xfrm>
          </p:grpSpPr>
          <p:sp>
            <p:nvSpPr>
              <p:cNvPr id="661" name="Google Shape;66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" name="Google Shape;663;p18"/>
            <p:cNvGrpSpPr/>
            <p:nvPr/>
          </p:nvGrpSpPr>
          <p:grpSpPr>
            <a:xfrm>
              <a:off x="1035602" y="1261324"/>
              <a:ext cx="641848" cy="641848"/>
              <a:chOff x="0" y="0"/>
              <a:chExt cx="812800" cy="812800"/>
            </a:xfrm>
          </p:grpSpPr>
          <p:sp>
            <p:nvSpPr>
              <p:cNvPr id="664" name="Google Shape;66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18"/>
            <p:cNvGrpSpPr/>
            <p:nvPr/>
          </p:nvGrpSpPr>
          <p:grpSpPr>
            <a:xfrm>
              <a:off x="1829700" y="1261324"/>
              <a:ext cx="641848" cy="641848"/>
              <a:chOff x="0" y="0"/>
              <a:chExt cx="812800" cy="812800"/>
            </a:xfrm>
          </p:grpSpPr>
          <p:sp>
            <p:nvSpPr>
              <p:cNvPr id="667" name="Google Shape;66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p18"/>
            <p:cNvGrpSpPr/>
            <p:nvPr/>
          </p:nvGrpSpPr>
          <p:grpSpPr>
            <a:xfrm>
              <a:off x="1235774" y="741369"/>
              <a:ext cx="883351" cy="883351"/>
              <a:chOff x="0" y="0"/>
              <a:chExt cx="812800" cy="812800"/>
            </a:xfrm>
          </p:grpSpPr>
          <p:sp>
            <p:nvSpPr>
              <p:cNvPr id="670" name="Google Shape;67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18"/>
            <p:cNvGrpSpPr/>
            <p:nvPr/>
          </p:nvGrpSpPr>
          <p:grpSpPr>
            <a:xfrm>
              <a:off x="2467252" y="562427"/>
              <a:ext cx="641848" cy="641848"/>
              <a:chOff x="0" y="0"/>
              <a:chExt cx="812800" cy="812800"/>
            </a:xfrm>
          </p:grpSpPr>
          <p:sp>
            <p:nvSpPr>
              <p:cNvPr id="673" name="Google Shape;67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1" name="Google Shape;681;p18"/>
          <p:cNvGrpSpPr/>
          <p:nvPr/>
        </p:nvGrpSpPr>
        <p:grpSpPr>
          <a:xfrm>
            <a:off x="6645908" y="507856"/>
            <a:ext cx="1359869" cy="865555"/>
            <a:chOff x="0" y="0"/>
            <a:chExt cx="1813158" cy="1154073"/>
          </a:xfrm>
        </p:grpSpPr>
        <p:grpSp>
          <p:nvGrpSpPr>
            <p:cNvPr id="682" name="Google Shape;682;p18"/>
            <p:cNvGrpSpPr/>
            <p:nvPr/>
          </p:nvGrpSpPr>
          <p:grpSpPr>
            <a:xfrm>
              <a:off x="1296679" y="398938"/>
              <a:ext cx="516479" cy="475341"/>
              <a:chOff x="0" y="0"/>
              <a:chExt cx="883145" cy="812800"/>
            </a:xfrm>
          </p:grpSpPr>
          <p:sp>
            <p:nvSpPr>
              <p:cNvPr id="683" name="Google Shape;683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8"/>
            <p:cNvGrpSpPr/>
            <p:nvPr/>
          </p:nvGrpSpPr>
          <p:grpSpPr>
            <a:xfrm>
              <a:off x="1059008" y="475341"/>
              <a:ext cx="475341" cy="475341"/>
              <a:chOff x="0" y="0"/>
              <a:chExt cx="812800" cy="812800"/>
            </a:xfrm>
          </p:grpSpPr>
          <p:sp>
            <p:nvSpPr>
              <p:cNvPr id="686" name="Google Shape;6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8"/>
            <p:cNvGrpSpPr/>
            <p:nvPr/>
          </p:nvGrpSpPr>
          <p:grpSpPr>
            <a:xfrm>
              <a:off x="1059008" y="161268"/>
              <a:ext cx="475341" cy="475341"/>
              <a:chOff x="0" y="0"/>
              <a:chExt cx="812800" cy="812800"/>
            </a:xfrm>
          </p:grpSpPr>
          <p:sp>
            <p:nvSpPr>
              <p:cNvPr id="689" name="Google Shape;6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18"/>
            <p:cNvGrpSpPr/>
            <p:nvPr/>
          </p:nvGrpSpPr>
          <p:grpSpPr>
            <a:xfrm>
              <a:off x="821338" y="0"/>
              <a:ext cx="475341" cy="475341"/>
              <a:chOff x="0" y="0"/>
              <a:chExt cx="812800" cy="812800"/>
            </a:xfrm>
          </p:grpSpPr>
          <p:sp>
            <p:nvSpPr>
              <p:cNvPr id="692" name="Google Shape;6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475341" y="129956"/>
              <a:ext cx="475341" cy="475341"/>
              <a:chOff x="0" y="0"/>
              <a:chExt cx="812800" cy="812800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" name="Google Shape;697;p18"/>
            <p:cNvGrpSpPr/>
            <p:nvPr/>
          </p:nvGrpSpPr>
          <p:grpSpPr>
            <a:xfrm>
              <a:off x="206593" y="305315"/>
              <a:ext cx="475341" cy="475341"/>
              <a:chOff x="0" y="0"/>
              <a:chExt cx="812800" cy="812800"/>
            </a:xfrm>
          </p:grpSpPr>
          <p:sp>
            <p:nvSpPr>
              <p:cNvPr id="698" name="Google Shape;6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" name="Google Shape;700;p18"/>
            <p:cNvGrpSpPr/>
            <p:nvPr/>
          </p:nvGrpSpPr>
          <p:grpSpPr>
            <a:xfrm>
              <a:off x="0" y="398938"/>
              <a:ext cx="475341" cy="475341"/>
              <a:chOff x="0" y="0"/>
              <a:chExt cx="812800" cy="812800"/>
            </a:xfrm>
          </p:grpSpPr>
          <p:sp>
            <p:nvSpPr>
              <p:cNvPr id="701" name="Google Shape;7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" name="Google Shape;703;p18"/>
            <p:cNvGrpSpPr/>
            <p:nvPr/>
          </p:nvGrpSpPr>
          <p:grpSpPr>
            <a:xfrm>
              <a:off x="237670" y="475341"/>
              <a:ext cx="475341" cy="475341"/>
              <a:chOff x="0" y="0"/>
              <a:chExt cx="812800" cy="812800"/>
            </a:xfrm>
          </p:grpSpPr>
          <p:sp>
            <p:nvSpPr>
              <p:cNvPr id="704" name="Google Shape;7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" name="Google Shape;706;p18"/>
            <p:cNvGrpSpPr/>
            <p:nvPr/>
          </p:nvGrpSpPr>
          <p:grpSpPr>
            <a:xfrm>
              <a:off x="681933" y="678732"/>
              <a:ext cx="475341" cy="475341"/>
              <a:chOff x="0" y="0"/>
              <a:chExt cx="812800" cy="812800"/>
            </a:xfrm>
          </p:grpSpPr>
          <p:sp>
            <p:nvSpPr>
              <p:cNvPr id="707" name="Google Shape;7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" name="Google Shape;709;p18"/>
            <p:cNvGrpSpPr/>
            <p:nvPr/>
          </p:nvGrpSpPr>
          <p:grpSpPr>
            <a:xfrm>
              <a:off x="557269" y="678732"/>
              <a:ext cx="345385" cy="345385"/>
              <a:chOff x="0" y="0"/>
              <a:chExt cx="812800" cy="812800"/>
            </a:xfrm>
          </p:grpSpPr>
          <p:sp>
            <p:nvSpPr>
              <p:cNvPr id="710" name="Google Shape;7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" name="Google Shape;712;p18"/>
            <p:cNvGrpSpPr/>
            <p:nvPr/>
          </p:nvGrpSpPr>
          <p:grpSpPr>
            <a:xfrm>
              <a:off x="984582" y="678732"/>
              <a:ext cx="345385" cy="345385"/>
              <a:chOff x="0" y="0"/>
              <a:chExt cx="812800" cy="812800"/>
            </a:xfrm>
          </p:grpSpPr>
          <p:sp>
            <p:nvSpPr>
              <p:cNvPr id="713" name="Google Shape;71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" name="Google Shape;715;p18"/>
            <p:cNvGrpSpPr/>
            <p:nvPr/>
          </p:nvGrpSpPr>
          <p:grpSpPr>
            <a:xfrm>
              <a:off x="664983" y="398938"/>
              <a:ext cx="475341" cy="475341"/>
              <a:chOff x="0" y="0"/>
              <a:chExt cx="812800" cy="812800"/>
            </a:xfrm>
          </p:grpSpPr>
          <p:sp>
            <p:nvSpPr>
              <p:cNvPr id="716" name="Google Shape;71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8"/>
            <p:cNvGrpSpPr/>
            <p:nvPr/>
          </p:nvGrpSpPr>
          <p:grpSpPr>
            <a:xfrm>
              <a:off x="1327655" y="302648"/>
              <a:ext cx="345385" cy="345385"/>
              <a:chOff x="0" y="0"/>
              <a:chExt cx="812800" cy="812800"/>
            </a:xfrm>
          </p:grpSpPr>
          <p:sp>
            <p:nvSpPr>
              <p:cNvPr id="719" name="Google Shape;7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4" name="Google Shape;724;p18"/>
          <p:cNvGrpSpPr/>
          <p:nvPr/>
        </p:nvGrpSpPr>
        <p:grpSpPr>
          <a:xfrm>
            <a:off x="11168793" y="122272"/>
            <a:ext cx="5216210" cy="3320111"/>
            <a:chOff x="0" y="0"/>
            <a:chExt cx="6954946" cy="4426814"/>
          </a:xfrm>
        </p:grpSpPr>
        <p:grpSp>
          <p:nvGrpSpPr>
            <p:cNvPr id="725" name="Google Shape;725;p18"/>
            <p:cNvGrpSpPr/>
            <p:nvPr/>
          </p:nvGrpSpPr>
          <p:grpSpPr>
            <a:xfrm>
              <a:off x="4973824" y="1530255"/>
              <a:ext cx="1981122" cy="1823320"/>
              <a:chOff x="0" y="0"/>
              <a:chExt cx="883145" cy="812800"/>
            </a:xfrm>
          </p:grpSpPr>
          <p:sp>
            <p:nvSpPr>
              <p:cNvPr id="726" name="Google Shape;72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" name="Google Shape;728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729" name="Google Shape;7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732" name="Google Shape;7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4" name="Google Shape;734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3" name="Google Shape;743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744" name="Google Shape;74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747" name="Google Shape;74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9" name="Google Shape;749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750" name="Google Shape;75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2" name="Google Shape;752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753" name="Google Shape;75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5" name="Google Shape;755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756" name="Google Shape;75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759" name="Google Shape;7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762" name="Google Shape;7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5" name="Google Shape;765;p18"/>
          <p:cNvGrpSpPr/>
          <p:nvPr/>
        </p:nvGrpSpPr>
        <p:grpSpPr>
          <a:xfrm>
            <a:off x="14126633" y="8684478"/>
            <a:ext cx="3877205" cy="1241962"/>
            <a:chOff x="0" y="0"/>
            <a:chExt cx="5169606" cy="1655949"/>
          </a:xfrm>
        </p:grpSpPr>
        <p:sp>
          <p:nvSpPr>
            <p:cNvPr id="766" name="Google Shape;766;p18"/>
            <p:cNvSpPr/>
            <p:nvPr/>
          </p:nvSpPr>
          <p:spPr>
            <a:xfrm>
              <a:off x="3513657" y="0"/>
              <a:ext cx="1655949" cy="1655949"/>
            </a:xfrm>
            <a:custGeom>
              <a:avLst/>
              <a:gdLst/>
              <a:ahLst/>
              <a:cxnLst/>
              <a:rect l="l" t="t" r="r" b="b"/>
              <a:pathLst>
                <a:path w="1655949" h="1655949" extrusionOk="0">
                  <a:moveTo>
                    <a:pt x="0" y="0"/>
                  </a:moveTo>
                  <a:lnTo>
                    <a:pt x="1655949" y="0"/>
                  </a:lnTo>
                  <a:lnTo>
                    <a:pt x="1655949" y="1655949"/>
                  </a:lnTo>
                  <a:lnTo>
                    <a:pt x="0" y="16559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0" y="119014"/>
              <a:ext cx="1438331" cy="1438930"/>
            </a:xfrm>
            <a:custGeom>
              <a:avLst/>
              <a:gdLst/>
              <a:ahLst/>
              <a:cxnLst/>
              <a:rect l="l" t="t" r="r" b="b"/>
              <a:pathLst>
                <a:path w="1438331" h="1438930" extrusionOk="0">
                  <a:moveTo>
                    <a:pt x="0" y="0"/>
                  </a:moveTo>
                  <a:lnTo>
                    <a:pt x="1438331" y="0"/>
                  </a:lnTo>
                  <a:lnTo>
                    <a:pt x="1438331" y="1438931"/>
                  </a:lnTo>
                  <a:lnTo>
                    <a:pt x="0" y="14389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1948336" y="98004"/>
              <a:ext cx="976335" cy="1459940"/>
            </a:xfrm>
            <a:custGeom>
              <a:avLst/>
              <a:gdLst/>
              <a:ahLst/>
              <a:cxnLst/>
              <a:rect l="l" t="t" r="r" b="b"/>
              <a:pathLst>
                <a:path w="976335" h="1459940" extrusionOk="0">
                  <a:moveTo>
                    <a:pt x="0" y="0"/>
                  </a:moveTo>
                  <a:lnTo>
                    <a:pt x="976335" y="0"/>
                  </a:lnTo>
                  <a:lnTo>
                    <a:pt x="976335" y="1459941"/>
                  </a:lnTo>
                  <a:lnTo>
                    <a:pt x="0" y="14599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AutoShape 2" descr="Mengenal Teknologi Komputer Kuant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1" name="Picture 290" descr="https://miro.medium.com/v2/resize:fit:625/0*ScZUhVAnP5AJOMup.png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33"/>
          <a:stretch/>
        </p:blipFill>
        <p:spPr bwMode="auto">
          <a:xfrm>
            <a:off x="619486" y="2302660"/>
            <a:ext cx="12695200" cy="785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Picture 289" descr="https://miro.medium.com/v2/resize:fit:625/0*ScZUhVAnP5AJOMup.png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35" b="94842"/>
          <a:stretch/>
        </p:blipFill>
        <p:spPr bwMode="auto">
          <a:xfrm>
            <a:off x="658506" y="2615989"/>
            <a:ext cx="8729218" cy="48252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Rectangle 292"/>
          <p:cNvSpPr/>
          <p:nvPr/>
        </p:nvSpPr>
        <p:spPr>
          <a:xfrm>
            <a:off x="574483" y="254045"/>
            <a:ext cx="937949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err="1" smtClean="0">
                <a:solidFill>
                  <a:srgbClr val="FF0000"/>
                </a:solidFill>
              </a:rPr>
              <a:t>Operasi</a:t>
            </a:r>
            <a:r>
              <a:rPr lang="en-US" sz="6000" dirty="0" smtClean="0">
                <a:solidFill>
                  <a:srgbClr val="FF0000"/>
                </a:solidFill>
              </a:rPr>
              <a:t> </a:t>
            </a:r>
            <a:r>
              <a:rPr lang="en-US" sz="6000" dirty="0" err="1" smtClean="0">
                <a:solidFill>
                  <a:srgbClr val="FF0000"/>
                </a:solidFill>
              </a:rPr>
              <a:t>pada</a:t>
            </a:r>
            <a:r>
              <a:rPr lang="en-US" sz="6000" dirty="0" smtClean="0">
                <a:solidFill>
                  <a:srgbClr val="FF0000"/>
                </a:solidFill>
              </a:rPr>
              <a:t> </a:t>
            </a:r>
            <a:r>
              <a:rPr lang="en-US" sz="6000" dirty="0" err="1" smtClean="0">
                <a:solidFill>
                  <a:srgbClr val="FF0000"/>
                </a:solidFill>
              </a:rPr>
              <a:t>Qubit</a:t>
            </a:r>
            <a:r>
              <a:rPr lang="en-US" sz="6000" dirty="0" smtClean="0">
                <a:solidFill>
                  <a:srgbClr val="FF0000"/>
                </a:solidFill>
              </a:rPr>
              <a:t> </a:t>
            </a:r>
            <a:r>
              <a:rPr lang="en-US" sz="6000" dirty="0" err="1" smtClean="0">
                <a:solidFill>
                  <a:srgbClr val="FF0000"/>
                </a:solidFill>
              </a:rPr>
              <a:t>Ganda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770" name="Google Shape;770;p18"/>
          <p:cNvSpPr txBox="1"/>
          <p:nvPr/>
        </p:nvSpPr>
        <p:spPr>
          <a:xfrm>
            <a:off x="733019" y="1373945"/>
            <a:ext cx="15706542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/>
            <a:r>
              <a:rPr lang="en-US" sz="2800" dirty="0" smtClean="0"/>
              <a:t>Multiple </a:t>
            </a:r>
            <a:r>
              <a:rPr lang="en-US" sz="2800" dirty="0" err="1"/>
              <a:t>Q</a:t>
            </a:r>
            <a:r>
              <a:rPr lang="en-US" sz="2800" dirty="0" err="1" smtClean="0"/>
              <a:t>ubit</a:t>
            </a:r>
            <a:r>
              <a:rPr lang="en-US" sz="2800" dirty="0" smtClean="0"/>
              <a:t> gates </a:t>
            </a:r>
            <a:r>
              <a:rPr lang="en-US" sz="2800" dirty="0" err="1"/>
              <a:t>beroperasi</a:t>
            </a:r>
            <a:r>
              <a:rPr lang="en-US" sz="2800" dirty="0"/>
              <a:t> </a:t>
            </a:r>
            <a:r>
              <a:rPr lang="en-US" sz="2800" dirty="0" err="1"/>
              <a:t>pada</a:t>
            </a:r>
            <a:r>
              <a:rPr lang="en-US" sz="2800" dirty="0"/>
              <a:t> </a:t>
            </a:r>
            <a:r>
              <a:rPr lang="en-US" sz="2800" dirty="0" err="1"/>
              <a:t>dua</a:t>
            </a:r>
            <a:r>
              <a:rPr lang="en-US" sz="2800" dirty="0"/>
              <a:t> </a:t>
            </a:r>
            <a:r>
              <a:rPr lang="en-US" sz="2800" dirty="0" err="1"/>
              <a:t>Q</a:t>
            </a:r>
            <a:r>
              <a:rPr lang="en-US" sz="2800" dirty="0" err="1" smtClean="0"/>
              <a:t>ubit</a:t>
            </a:r>
            <a:r>
              <a:rPr lang="en-US" sz="2800" dirty="0" smtClean="0"/>
              <a:t> </a:t>
            </a:r>
            <a:r>
              <a:rPr lang="en-US" sz="2800" dirty="0" err="1" smtClean="0"/>
              <a:t>atau</a:t>
            </a:r>
            <a:r>
              <a:rPr lang="en-US" sz="2800" dirty="0" smtClean="0"/>
              <a:t> </a:t>
            </a:r>
            <a:r>
              <a:rPr lang="en-US" sz="2800" dirty="0" err="1" smtClean="0"/>
              <a:t>lebih</a:t>
            </a:r>
            <a:r>
              <a:rPr lang="en-US" sz="2800" dirty="0" smtClean="0"/>
              <a:t> </a:t>
            </a:r>
            <a:r>
              <a:rPr lang="en-US" sz="2800" dirty="0" err="1" smtClean="0"/>
              <a:t>dan</a:t>
            </a:r>
            <a:r>
              <a:rPr lang="en-US" sz="2800" dirty="0" smtClean="0"/>
              <a:t> </a:t>
            </a:r>
            <a:r>
              <a:rPr lang="en-US" sz="2800" dirty="0" err="1"/>
              <a:t>digunakan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membuat</a:t>
            </a:r>
            <a:r>
              <a:rPr lang="en-US" sz="2800" dirty="0"/>
              <a:t> </a:t>
            </a:r>
            <a:r>
              <a:rPr lang="en-US" sz="2800" dirty="0" err="1"/>
              <a:t>keterikatan</a:t>
            </a:r>
            <a:r>
              <a:rPr lang="en-US" sz="2800" dirty="0"/>
              <a:t> </a:t>
            </a:r>
            <a:r>
              <a:rPr lang="en-US" sz="2800" dirty="0" err="1"/>
              <a:t>antar</a:t>
            </a:r>
            <a:r>
              <a:rPr lang="en-US" sz="2800" dirty="0"/>
              <a:t> </a:t>
            </a:r>
            <a:r>
              <a:rPr lang="en-US" sz="2800" dirty="0" err="1"/>
              <a:t>Q</a:t>
            </a:r>
            <a:r>
              <a:rPr lang="en-US" sz="2800" dirty="0" err="1" smtClean="0"/>
              <a:t>ubit</a:t>
            </a:r>
            <a:r>
              <a:rPr lang="en-US" sz="2800" dirty="0"/>
              <a:t>.</a:t>
            </a:r>
            <a:r>
              <a:rPr lang="en-US" sz="28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1051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8"/>
          <p:cNvGrpSpPr/>
          <p:nvPr/>
        </p:nvGrpSpPr>
        <p:grpSpPr>
          <a:xfrm>
            <a:off x="13314686" y="56819"/>
            <a:ext cx="4969656" cy="7564853"/>
            <a:chOff x="0" y="0"/>
            <a:chExt cx="6626208" cy="10086469"/>
          </a:xfrm>
        </p:grpSpPr>
        <p:grpSp>
          <p:nvGrpSpPr>
            <p:cNvPr id="473" name="Google Shape;473;p18"/>
            <p:cNvGrpSpPr/>
            <p:nvPr/>
          </p:nvGrpSpPr>
          <p:grpSpPr>
            <a:xfrm>
              <a:off x="4523795" y="1615723"/>
              <a:ext cx="2102413" cy="8470746"/>
              <a:chOff x="-200614" y="38100"/>
              <a:chExt cx="937214" cy="3776091"/>
            </a:xfrm>
          </p:grpSpPr>
          <p:sp>
            <p:nvSpPr>
              <p:cNvPr id="474" name="Google Shape;474;p18"/>
              <p:cNvSpPr/>
              <p:nvPr/>
            </p:nvSpPr>
            <p:spPr>
              <a:xfrm>
                <a:off x="-200614" y="3001391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477" name="Google Shape;4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480" name="Google Shape;4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483" name="Google Shape;4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486" name="Google Shape;4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489" name="Google Shape;4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" name="Google Shape;491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492" name="Google Shape;4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" name="Google Shape;494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495" name="Google Shape;4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498" name="Google Shape;4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501" name="Google Shape;5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504" name="Google Shape;5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507" name="Google Shape;5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510" name="Google Shape;5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" name="Google Shape;514;p18"/>
          <p:cNvGrpSpPr/>
          <p:nvPr/>
        </p:nvGrpSpPr>
        <p:grpSpPr>
          <a:xfrm>
            <a:off x="311738" y="43171"/>
            <a:ext cx="3697363" cy="2353367"/>
            <a:chOff x="0" y="0"/>
            <a:chExt cx="4929817" cy="3137822"/>
          </a:xfrm>
        </p:grpSpPr>
        <p:grpSp>
          <p:nvGrpSpPr>
            <p:cNvPr id="515" name="Google Shape;51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16" name="Google Shape;51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19" name="Google Shape;5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22" name="Google Shape;52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25" name="Google Shape;52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28" name="Google Shape;52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31" name="Google Shape;53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34" name="Google Shape;53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37" name="Google Shape;53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40" name="Google Shape;5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43" name="Google Shape;5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49" name="Google Shape;5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52" name="Google Shape;5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18"/>
          <p:cNvGrpSpPr/>
          <p:nvPr/>
        </p:nvGrpSpPr>
        <p:grpSpPr>
          <a:xfrm>
            <a:off x="-66419" y="44184"/>
            <a:ext cx="3697363" cy="2353367"/>
            <a:chOff x="0" y="0"/>
            <a:chExt cx="4929817" cy="3137822"/>
          </a:xfrm>
        </p:grpSpPr>
        <p:grpSp>
          <p:nvGrpSpPr>
            <p:cNvPr id="555" name="Google Shape;55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56" name="Google Shape;55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59" name="Google Shape;5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1" name="Google Shape;56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62" name="Google Shape;5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4" name="Google Shape;56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65" name="Google Shape;56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7" name="Google Shape;56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68" name="Google Shape;56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71" name="Google Shape;57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74" name="Google Shape;57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77" name="Google Shape;5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80" name="Google Shape;5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83" name="Google Shape;5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86" name="Google Shape;5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89" name="Google Shape;5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92" name="Google Shape;5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4" name="Google Shape;594;p18"/>
          <p:cNvGrpSpPr/>
          <p:nvPr/>
        </p:nvGrpSpPr>
        <p:grpSpPr>
          <a:xfrm>
            <a:off x="3052605" y="47358"/>
            <a:ext cx="3697363" cy="2353367"/>
            <a:chOff x="0" y="0"/>
            <a:chExt cx="4929817" cy="3137822"/>
          </a:xfrm>
        </p:grpSpPr>
        <p:grpSp>
          <p:nvGrpSpPr>
            <p:cNvPr id="595" name="Google Shape;59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96" name="Google Shape;59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8" name="Google Shape;59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99" name="Google Shape;59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1" name="Google Shape;60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602" name="Google Shape;60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4" name="Google Shape;60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605" name="Google Shape;60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7" name="Google Shape;60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608" name="Google Shape;60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" name="Google Shape;61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611" name="Google Shape;61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3" name="Google Shape;61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614" name="Google Shape;61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" name="Google Shape;61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617" name="Google Shape;61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9" name="Google Shape;61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620" name="Google Shape;62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2" name="Google Shape;62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623" name="Google Shape;62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5" name="Google Shape;62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626" name="Google Shape;62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8" name="Google Shape;62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629" name="Google Shape;6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1" name="Google Shape;63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632" name="Google Shape;6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5" name="Google Shape;635;p18"/>
          <p:cNvGrpSpPr/>
          <p:nvPr/>
        </p:nvGrpSpPr>
        <p:grpSpPr>
          <a:xfrm>
            <a:off x="8499379" y="93760"/>
            <a:ext cx="2527116" cy="1608506"/>
            <a:chOff x="0" y="0"/>
            <a:chExt cx="3369488" cy="2144675"/>
          </a:xfrm>
        </p:grpSpPr>
        <p:grpSp>
          <p:nvGrpSpPr>
            <p:cNvPr id="636" name="Google Shape;636;p18"/>
            <p:cNvGrpSpPr/>
            <p:nvPr/>
          </p:nvGrpSpPr>
          <p:grpSpPr>
            <a:xfrm>
              <a:off x="2409687" y="741369"/>
              <a:ext cx="959801" cy="883351"/>
              <a:chOff x="0" y="0"/>
              <a:chExt cx="883145" cy="812800"/>
            </a:xfrm>
          </p:grpSpPr>
          <p:sp>
            <p:nvSpPr>
              <p:cNvPr id="637" name="Google Shape;637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8"/>
            <p:cNvGrpSpPr/>
            <p:nvPr/>
          </p:nvGrpSpPr>
          <p:grpSpPr>
            <a:xfrm>
              <a:off x="1968012" y="883351"/>
              <a:ext cx="883351" cy="883351"/>
              <a:chOff x="0" y="0"/>
              <a:chExt cx="812800" cy="812800"/>
            </a:xfrm>
          </p:grpSpPr>
          <p:sp>
            <p:nvSpPr>
              <p:cNvPr id="640" name="Google Shape;6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8"/>
            <p:cNvGrpSpPr/>
            <p:nvPr/>
          </p:nvGrpSpPr>
          <p:grpSpPr>
            <a:xfrm>
              <a:off x="1968012" y="299693"/>
              <a:ext cx="883351" cy="883351"/>
              <a:chOff x="0" y="0"/>
              <a:chExt cx="812800" cy="812800"/>
            </a:xfrm>
          </p:grpSpPr>
          <p:sp>
            <p:nvSpPr>
              <p:cNvPr id="643" name="Google Shape;6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8"/>
            <p:cNvGrpSpPr/>
            <p:nvPr/>
          </p:nvGrpSpPr>
          <p:grpSpPr>
            <a:xfrm>
              <a:off x="1526336" y="0"/>
              <a:ext cx="883351" cy="883351"/>
              <a:chOff x="0" y="0"/>
              <a:chExt cx="812800" cy="812800"/>
            </a:xfrm>
          </p:grpSpPr>
          <p:sp>
            <p:nvSpPr>
              <p:cNvPr id="646" name="Google Shape;6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8"/>
            <p:cNvGrpSpPr/>
            <p:nvPr/>
          </p:nvGrpSpPr>
          <p:grpSpPr>
            <a:xfrm>
              <a:off x="883351" y="241503"/>
              <a:ext cx="883351" cy="883351"/>
              <a:chOff x="0" y="0"/>
              <a:chExt cx="812800" cy="812800"/>
            </a:xfrm>
          </p:grpSpPr>
          <p:sp>
            <p:nvSpPr>
              <p:cNvPr id="649" name="Google Shape;6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8"/>
            <p:cNvGrpSpPr/>
            <p:nvPr/>
          </p:nvGrpSpPr>
          <p:grpSpPr>
            <a:xfrm>
              <a:off x="383922" y="567383"/>
              <a:ext cx="883351" cy="883351"/>
              <a:chOff x="0" y="0"/>
              <a:chExt cx="812800" cy="812800"/>
            </a:xfrm>
          </p:grpSpPr>
          <p:sp>
            <p:nvSpPr>
              <p:cNvPr id="652" name="Google Shape;6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8"/>
            <p:cNvGrpSpPr/>
            <p:nvPr/>
          </p:nvGrpSpPr>
          <p:grpSpPr>
            <a:xfrm>
              <a:off x="0" y="741369"/>
              <a:ext cx="883351" cy="883351"/>
              <a:chOff x="0" y="0"/>
              <a:chExt cx="812800" cy="812800"/>
            </a:xfrm>
          </p:grpSpPr>
          <p:sp>
            <p:nvSpPr>
              <p:cNvPr id="655" name="Google Shape;65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8"/>
            <p:cNvGrpSpPr/>
            <p:nvPr/>
          </p:nvGrpSpPr>
          <p:grpSpPr>
            <a:xfrm>
              <a:off x="441675" y="883351"/>
              <a:ext cx="883351" cy="883351"/>
              <a:chOff x="0" y="0"/>
              <a:chExt cx="812800" cy="812800"/>
            </a:xfrm>
          </p:grpSpPr>
          <p:sp>
            <p:nvSpPr>
              <p:cNvPr id="658" name="Google Shape;65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8"/>
            <p:cNvGrpSpPr/>
            <p:nvPr/>
          </p:nvGrpSpPr>
          <p:grpSpPr>
            <a:xfrm>
              <a:off x="1267273" y="1261324"/>
              <a:ext cx="883351" cy="883351"/>
              <a:chOff x="0" y="0"/>
              <a:chExt cx="812800" cy="812800"/>
            </a:xfrm>
          </p:grpSpPr>
          <p:sp>
            <p:nvSpPr>
              <p:cNvPr id="661" name="Google Shape;66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" name="Google Shape;663;p18"/>
            <p:cNvGrpSpPr/>
            <p:nvPr/>
          </p:nvGrpSpPr>
          <p:grpSpPr>
            <a:xfrm>
              <a:off x="1035602" y="1261324"/>
              <a:ext cx="641848" cy="641848"/>
              <a:chOff x="0" y="0"/>
              <a:chExt cx="812800" cy="812800"/>
            </a:xfrm>
          </p:grpSpPr>
          <p:sp>
            <p:nvSpPr>
              <p:cNvPr id="664" name="Google Shape;66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18"/>
            <p:cNvGrpSpPr/>
            <p:nvPr/>
          </p:nvGrpSpPr>
          <p:grpSpPr>
            <a:xfrm>
              <a:off x="1829700" y="1261324"/>
              <a:ext cx="641848" cy="641848"/>
              <a:chOff x="0" y="0"/>
              <a:chExt cx="812800" cy="812800"/>
            </a:xfrm>
          </p:grpSpPr>
          <p:sp>
            <p:nvSpPr>
              <p:cNvPr id="667" name="Google Shape;66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p18"/>
            <p:cNvGrpSpPr/>
            <p:nvPr/>
          </p:nvGrpSpPr>
          <p:grpSpPr>
            <a:xfrm>
              <a:off x="1235774" y="741369"/>
              <a:ext cx="883351" cy="883351"/>
              <a:chOff x="0" y="0"/>
              <a:chExt cx="812800" cy="812800"/>
            </a:xfrm>
          </p:grpSpPr>
          <p:sp>
            <p:nvSpPr>
              <p:cNvPr id="670" name="Google Shape;67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18"/>
            <p:cNvGrpSpPr/>
            <p:nvPr/>
          </p:nvGrpSpPr>
          <p:grpSpPr>
            <a:xfrm>
              <a:off x="2467252" y="562427"/>
              <a:ext cx="641848" cy="641848"/>
              <a:chOff x="0" y="0"/>
              <a:chExt cx="812800" cy="812800"/>
            </a:xfrm>
          </p:grpSpPr>
          <p:sp>
            <p:nvSpPr>
              <p:cNvPr id="673" name="Google Shape;67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1" name="Google Shape;681;p18"/>
          <p:cNvGrpSpPr/>
          <p:nvPr/>
        </p:nvGrpSpPr>
        <p:grpSpPr>
          <a:xfrm>
            <a:off x="6645908" y="507856"/>
            <a:ext cx="1359869" cy="865555"/>
            <a:chOff x="0" y="0"/>
            <a:chExt cx="1813158" cy="1154073"/>
          </a:xfrm>
        </p:grpSpPr>
        <p:grpSp>
          <p:nvGrpSpPr>
            <p:cNvPr id="682" name="Google Shape;682;p18"/>
            <p:cNvGrpSpPr/>
            <p:nvPr/>
          </p:nvGrpSpPr>
          <p:grpSpPr>
            <a:xfrm>
              <a:off x="1296679" y="398938"/>
              <a:ext cx="516479" cy="475341"/>
              <a:chOff x="0" y="0"/>
              <a:chExt cx="883145" cy="812800"/>
            </a:xfrm>
          </p:grpSpPr>
          <p:sp>
            <p:nvSpPr>
              <p:cNvPr id="683" name="Google Shape;683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8"/>
            <p:cNvGrpSpPr/>
            <p:nvPr/>
          </p:nvGrpSpPr>
          <p:grpSpPr>
            <a:xfrm>
              <a:off x="1059008" y="475341"/>
              <a:ext cx="475341" cy="475341"/>
              <a:chOff x="0" y="0"/>
              <a:chExt cx="812800" cy="812800"/>
            </a:xfrm>
          </p:grpSpPr>
          <p:sp>
            <p:nvSpPr>
              <p:cNvPr id="686" name="Google Shape;6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8"/>
            <p:cNvGrpSpPr/>
            <p:nvPr/>
          </p:nvGrpSpPr>
          <p:grpSpPr>
            <a:xfrm>
              <a:off x="1059008" y="161268"/>
              <a:ext cx="475341" cy="475341"/>
              <a:chOff x="0" y="0"/>
              <a:chExt cx="812800" cy="812800"/>
            </a:xfrm>
          </p:grpSpPr>
          <p:sp>
            <p:nvSpPr>
              <p:cNvPr id="689" name="Google Shape;6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18"/>
            <p:cNvGrpSpPr/>
            <p:nvPr/>
          </p:nvGrpSpPr>
          <p:grpSpPr>
            <a:xfrm>
              <a:off x="821338" y="0"/>
              <a:ext cx="475341" cy="475341"/>
              <a:chOff x="0" y="0"/>
              <a:chExt cx="812800" cy="812800"/>
            </a:xfrm>
          </p:grpSpPr>
          <p:sp>
            <p:nvSpPr>
              <p:cNvPr id="692" name="Google Shape;6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475341" y="129956"/>
              <a:ext cx="475341" cy="475341"/>
              <a:chOff x="0" y="0"/>
              <a:chExt cx="812800" cy="812800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" name="Google Shape;697;p18"/>
            <p:cNvGrpSpPr/>
            <p:nvPr/>
          </p:nvGrpSpPr>
          <p:grpSpPr>
            <a:xfrm>
              <a:off x="206593" y="305315"/>
              <a:ext cx="475341" cy="475341"/>
              <a:chOff x="0" y="0"/>
              <a:chExt cx="812800" cy="812800"/>
            </a:xfrm>
          </p:grpSpPr>
          <p:sp>
            <p:nvSpPr>
              <p:cNvPr id="698" name="Google Shape;6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" name="Google Shape;700;p18"/>
            <p:cNvGrpSpPr/>
            <p:nvPr/>
          </p:nvGrpSpPr>
          <p:grpSpPr>
            <a:xfrm>
              <a:off x="0" y="398938"/>
              <a:ext cx="475341" cy="475341"/>
              <a:chOff x="0" y="0"/>
              <a:chExt cx="812800" cy="812800"/>
            </a:xfrm>
          </p:grpSpPr>
          <p:sp>
            <p:nvSpPr>
              <p:cNvPr id="701" name="Google Shape;7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" name="Google Shape;703;p18"/>
            <p:cNvGrpSpPr/>
            <p:nvPr/>
          </p:nvGrpSpPr>
          <p:grpSpPr>
            <a:xfrm>
              <a:off x="237670" y="475341"/>
              <a:ext cx="475341" cy="475341"/>
              <a:chOff x="0" y="0"/>
              <a:chExt cx="812800" cy="812800"/>
            </a:xfrm>
          </p:grpSpPr>
          <p:sp>
            <p:nvSpPr>
              <p:cNvPr id="704" name="Google Shape;7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" name="Google Shape;706;p18"/>
            <p:cNvGrpSpPr/>
            <p:nvPr/>
          </p:nvGrpSpPr>
          <p:grpSpPr>
            <a:xfrm>
              <a:off x="681933" y="678732"/>
              <a:ext cx="475341" cy="475341"/>
              <a:chOff x="0" y="0"/>
              <a:chExt cx="812800" cy="812800"/>
            </a:xfrm>
          </p:grpSpPr>
          <p:sp>
            <p:nvSpPr>
              <p:cNvPr id="707" name="Google Shape;7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" name="Google Shape;709;p18"/>
            <p:cNvGrpSpPr/>
            <p:nvPr/>
          </p:nvGrpSpPr>
          <p:grpSpPr>
            <a:xfrm>
              <a:off x="557269" y="678732"/>
              <a:ext cx="345385" cy="345385"/>
              <a:chOff x="0" y="0"/>
              <a:chExt cx="812800" cy="812800"/>
            </a:xfrm>
          </p:grpSpPr>
          <p:sp>
            <p:nvSpPr>
              <p:cNvPr id="710" name="Google Shape;7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" name="Google Shape;712;p18"/>
            <p:cNvGrpSpPr/>
            <p:nvPr/>
          </p:nvGrpSpPr>
          <p:grpSpPr>
            <a:xfrm>
              <a:off x="984582" y="678732"/>
              <a:ext cx="345385" cy="345385"/>
              <a:chOff x="0" y="0"/>
              <a:chExt cx="812800" cy="812800"/>
            </a:xfrm>
          </p:grpSpPr>
          <p:sp>
            <p:nvSpPr>
              <p:cNvPr id="713" name="Google Shape;71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" name="Google Shape;715;p18"/>
            <p:cNvGrpSpPr/>
            <p:nvPr/>
          </p:nvGrpSpPr>
          <p:grpSpPr>
            <a:xfrm>
              <a:off x="664983" y="398938"/>
              <a:ext cx="475341" cy="475341"/>
              <a:chOff x="0" y="0"/>
              <a:chExt cx="812800" cy="812800"/>
            </a:xfrm>
          </p:grpSpPr>
          <p:sp>
            <p:nvSpPr>
              <p:cNvPr id="716" name="Google Shape;71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8"/>
            <p:cNvGrpSpPr/>
            <p:nvPr/>
          </p:nvGrpSpPr>
          <p:grpSpPr>
            <a:xfrm>
              <a:off x="1327655" y="302648"/>
              <a:ext cx="345385" cy="345385"/>
              <a:chOff x="0" y="0"/>
              <a:chExt cx="812800" cy="812800"/>
            </a:xfrm>
          </p:grpSpPr>
          <p:sp>
            <p:nvSpPr>
              <p:cNvPr id="719" name="Google Shape;7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4" name="Google Shape;724;p18"/>
          <p:cNvGrpSpPr/>
          <p:nvPr/>
        </p:nvGrpSpPr>
        <p:grpSpPr>
          <a:xfrm>
            <a:off x="11168793" y="122272"/>
            <a:ext cx="5216210" cy="3320111"/>
            <a:chOff x="0" y="0"/>
            <a:chExt cx="6954946" cy="4426814"/>
          </a:xfrm>
        </p:grpSpPr>
        <p:grpSp>
          <p:nvGrpSpPr>
            <p:cNvPr id="725" name="Google Shape;725;p18"/>
            <p:cNvGrpSpPr/>
            <p:nvPr/>
          </p:nvGrpSpPr>
          <p:grpSpPr>
            <a:xfrm>
              <a:off x="4973824" y="1530255"/>
              <a:ext cx="1981122" cy="1823320"/>
              <a:chOff x="0" y="0"/>
              <a:chExt cx="883145" cy="812800"/>
            </a:xfrm>
          </p:grpSpPr>
          <p:sp>
            <p:nvSpPr>
              <p:cNvPr id="726" name="Google Shape;72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" name="Google Shape;728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729" name="Google Shape;7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732" name="Google Shape;7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4" name="Google Shape;734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3" name="Google Shape;743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744" name="Google Shape;74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747" name="Google Shape;74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9" name="Google Shape;749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750" name="Google Shape;75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2" name="Google Shape;752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753" name="Google Shape;75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5" name="Google Shape;755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756" name="Google Shape;75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759" name="Google Shape;7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762" name="Google Shape;7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5" name="Google Shape;765;p18"/>
          <p:cNvGrpSpPr/>
          <p:nvPr/>
        </p:nvGrpSpPr>
        <p:grpSpPr>
          <a:xfrm>
            <a:off x="13644303" y="304811"/>
            <a:ext cx="3877205" cy="1241962"/>
            <a:chOff x="0" y="0"/>
            <a:chExt cx="5169606" cy="1655949"/>
          </a:xfrm>
        </p:grpSpPr>
        <p:sp>
          <p:nvSpPr>
            <p:cNvPr id="766" name="Google Shape;766;p18"/>
            <p:cNvSpPr/>
            <p:nvPr/>
          </p:nvSpPr>
          <p:spPr>
            <a:xfrm>
              <a:off x="3513657" y="0"/>
              <a:ext cx="1655949" cy="1655949"/>
            </a:xfrm>
            <a:custGeom>
              <a:avLst/>
              <a:gdLst/>
              <a:ahLst/>
              <a:cxnLst/>
              <a:rect l="l" t="t" r="r" b="b"/>
              <a:pathLst>
                <a:path w="1655949" h="1655949" extrusionOk="0">
                  <a:moveTo>
                    <a:pt x="0" y="0"/>
                  </a:moveTo>
                  <a:lnTo>
                    <a:pt x="1655949" y="0"/>
                  </a:lnTo>
                  <a:lnTo>
                    <a:pt x="1655949" y="1655949"/>
                  </a:lnTo>
                  <a:lnTo>
                    <a:pt x="0" y="16559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0" y="119014"/>
              <a:ext cx="1438331" cy="1438930"/>
            </a:xfrm>
            <a:custGeom>
              <a:avLst/>
              <a:gdLst/>
              <a:ahLst/>
              <a:cxnLst/>
              <a:rect l="l" t="t" r="r" b="b"/>
              <a:pathLst>
                <a:path w="1438331" h="1438930" extrusionOk="0">
                  <a:moveTo>
                    <a:pt x="0" y="0"/>
                  </a:moveTo>
                  <a:lnTo>
                    <a:pt x="1438331" y="0"/>
                  </a:lnTo>
                  <a:lnTo>
                    <a:pt x="1438331" y="1438931"/>
                  </a:lnTo>
                  <a:lnTo>
                    <a:pt x="0" y="14389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1948336" y="98004"/>
              <a:ext cx="976335" cy="1459940"/>
            </a:xfrm>
            <a:custGeom>
              <a:avLst/>
              <a:gdLst/>
              <a:ahLst/>
              <a:cxnLst/>
              <a:rect l="l" t="t" r="r" b="b"/>
              <a:pathLst>
                <a:path w="976335" h="1459940" extrusionOk="0">
                  <a:moveTo>
                    <a:pt x="0" y="0"/>
                  </a:moveTo>
                  <a:lnTo>
                    <a:pt x="976335" y="0"/>
                  </a:lnTo>
                  <a:lnTo>
                    <a:pt x="976335" y="1459941"/>
                  </a:lnTo>
                  <a:lnTo>
                    <a:pt x="0" y="14599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AutoShape 2" descr="Mengenal Teknologi Komputer Kuant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17908" y="1497131"/>
            <a:ext cx="64812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The CNOT gate or controlled-NOT gate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35" t="30894" r="35216" b="31096"/>
          <a:stretch/>
        </p:blipFill>
        <p:spPr bwMode="auto">
          <a:xfrm>
            <a:off x="733019" y="2173507"/>
            <a:ext cx="3383112" cy="2606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" t="28757" r="18245" b="43183"/>
          <a:stretch/>
        </p:blipFill>
        <p:spPr bwMode="auto">
          <a:xfrm>
            <a:off x="5542827" y="2309852"/>
            <a:ext cx="12088154" cy="2586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7" t="16663" r="12960" b="33805"/>
          <a:stretch/>
        </p:blipFill>
        <p:spPr bwMode="auto">
          <a:xfrm>
            <a:off x="5812368" y="5482272"/>
            <a:ext cx="10831638" cy="4035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1" t="25698" r="28517" b="33805"/>
          <a:stretch/>
        </p:blipFill>
        <p:spPr bwMode="auto">
          <a:xfrm>
            <a:off x="717908" y="5803806"/>
            <a:ext cx="4218650" cy="2525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4" name="Rectangle 293"/>
          <p:cNvSpPr/>
          <p:nvPr/>
        </p:nvSpPr>
        <p:spPr>
          <a:xfrm>
            <a:off x="574483" y="254045"/>
            <a:ext cx="937949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err="1" smtClean="0">
                <a:solidFill>
                  <a:srgbClr val="FF0000"/>
                </a:solidFill>
              </a:rPr>
              <a:t>Operasi</a:t>
            </a:r>
            <a:r>
              <a:rPr lang="en-US" sz="6000" dirty="0" smtClean="0">
                <a:solidFill>
                  <a:srgbClr val="FF0000"/>
                </a:solidFill>
              </a:rPr>
              <a:t> </a:t>
            </a:r>
            <a:r>
              <a:rPr lang="en-US" sz="6000" dirty="0" err="1" smtClean="0">
                <a:solidFill>
                  <a:srgbClr val="FF0000"/>
                </a:solidFill>
              </a:rPr>
              <a:t>pada</a:t>
            </a:r>
            <a:r>
              <a:rPr lang="en-US" sz="6000" dirty="0" smtClean="0">
                <a:solidFill>
                  <a:srgbClr val="FF0000"/>
                </a:solidFill>
              </a:rPr>
              <a:t> </a:t>
            </a:r>
            <a:r>
              <a:rPr lang="en-US" sz="6000" dirty="0" err="1" smtClean="0">
                <a:solidFill>
                  <a:srgbClr val="FF0000"/>
                </a:solidFill>
              </a:rPr>
              <a:t>Qubit</a:t>
            </a:r>
            <a:r>
              <a:rPr lang="en-US" sz="6000" dirty="0" smtClean="0">
                <a:solidFill>
                  <a:srgbClr val="FF0000"/>
                </a:solidFill>
              </a:rPr>
              <a:t> </a:t>
            </a:r>
            <a:r>
              <a:rPr lang="en-US" sz="6000" dirty="0" err="1" smtClean="0">
                <a:solidFill>
                  <a:srgbClr val="FF0000"/>
                </a:solidFill>
              </a:rPr>
              <a:t>Ganda</a:t>
            </a:r>
            <a:endParaRPr lang="en-US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93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8"/>
          <p:cNvGrpSpPr/>
          <p:nvPr/>
        </p:nvGrpSpPr>
        <p:grpSpPr>
          <a:xfrm>
            <a:off x="13314686" y="56819"/>
            <a:ext cx="4969656" cy="7564853"/>
            <a:chOff x="0" y="0"/>
            <a:chExt cx="6626208" cy="10086469"/>
          </a:xfrm>
        </p:grpSpPr>
        <p:grpSp>
          <p:nvGrpSpPr>
            <p:cNvPr id="473" name="Google Shape;473;p18"/>
            <p:cNvGrpSpPr/>
            <p:nvPr/>
          </p:nvGrpSpPr>
          <p:grpSpPr>
            <a:xfrm>
              <a:off x="4523795" y="1615723"/>
              <a:ext cx="2102413" cy="8470746"/>
              <a:chOff x="-200614" y="38100"/>
              <a:chExt cx="937214" cy="3776091"/>
            </a:xfrm>
          </p:grpSpPr>
          <p:sp>
            <p:nvSpPr>
              <p:cNvPr id="474" name="Google Shape;474;p18"/>
              <p:cNvSpPr/>
              <p:nvPr/>
            </p:nvSpPr>
            <p:spPr>
              <a:xfrm>
                <a:off x="-200614" y="3001391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477" name="Google Shape;4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480" name="Google Shape;4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483" name="Google Shape;4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486" name="Google Shape;4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489" name="Google Shape;4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" name="Google Shape;491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492" name="Google Shape;4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" name="Google Shape;494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495" name="Google Shape;4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498" name="Google Shape;4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501" name="Google Shape;5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504" name="Google Shape;5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507" name="Google Shape;5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510" name="Google Shape;5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" name="Google Shape;514;p18"/>
          <p:cNvGrpSpPr/>
          <p:nvPr/>
        </p:nvGrpSpPr>
        <p:grpSpPr>
          <a:xfrm>
            <a:off x="311738" y="43171"/>
            <a:ext cx="3697363" cy="2353367"/>
            <a:chOff x="0" y="0"/>
            <a:chExt cx="4929817" cy="3137822"/>
          </a:xfrm>
        </p:grpSpPr>
        <p:grpSp>
          <p:nvGrpSpPr>
            <p:cNvPr id="515" name="Google Shape;51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16" name="Google Shape;51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19" name="Google Shape;5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22" name="Google Shape;52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25" name="Google Shape;52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28" name="Google Shape;52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31" name="Google Shape;53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34" name="Google Shape;53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37" name="Google Shape;53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40" name="Google Shape;5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43" name="Google Shape;5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49" name="Google Shape;5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52" name="Google Shape;5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18"/>
          <p:cNvGrpSpPr/>
          <p:nvPr/>
        </p:nvGrpSpPr>
        <p:grpSpPr>
          <a:xfrm>
            <a:off x="-66419" y="44184"/>
            <a:ext cx="3697363" cy="2353367"/>
            <a:chOff x="0" y="0"/>
            <a:chExt cx="4929817" cy="3137822"/>
          </a:xfrm>
        </p:grpSpPr>
        <p:grpSp>
          <p:nvGrpSpPr>
            <p:cNvPr id="555" name="Google Shape;55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56" name="Google Shape;55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59" name="Google Shape;5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1" name="Google Shape;56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62" name="Google Shape;5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4" name="Google Shape;56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65" name="Google Shape;56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7" name="Google Shape;56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68" name="Google Shape;56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71" name="Google Shape;57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74" name="Google Shape;57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77" name="Google Shape;5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80" name="Google Shape;5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83" name="Google Shape;5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86" name="Google Shape;5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89" name="Google Shape;5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92" name="Google Shape;5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4" name="Google Shape;594;p18"/>
          <p:cNvGrpSpPr/>
          <p:nvPr/>
        </p:nvGrpSpPr>
        <p:grpSpPr>
          <a:xfrm>
            <a:off x="3503398" y="47358"/>
            <a:ext cx="3697363" cy="2353367"/>
            <a:chOff x="0" y="0"/>
            <a:chExt cx="4929817" cy="3137822"/>
          </a:xfrm>
        </p:grpSpPr>
        <p:grpSp>
          <p:nvGrpSpPr>
            <p:cNvPr id="595" name="Google Shape;59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96" name="Google Shape;59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8" name="Google Shape;59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99" name="Google Shape;59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1" name="Google Shape;60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602" name="Google Shape;60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4" name="Google Shape;60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605" name="Google Shape;60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7" name="Google Shape;60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608" name="Google Shape;60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" name="Google Shape;61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611" name="Google Shape;61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3" name="Google Shape;61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614" name="Google Shape;61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" name="Google Shape;61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617" name="Google Shape;61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9" name="Google Shape;61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620" name="Google Shape;62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2" name="Google Shape;62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623" name="Google Shape;62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5" name="Google Shape;62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626" name="Google Shape;62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8" name="Google Shape;62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629" name="Google Shape;6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1" name="Google Shape;63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632" name="Google Shape;6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5" name="Google Shape;635;p18"/>
          <p:cNvGrpSpPr/>
          <p:nvPr/>
        </p:nvGrpSpPr>
        <p:grpSpPr>
          <a:xfrm>
            <a:off x="8499379" y="93760"/>
            <a:ext cx="2527116" cy="1608506"/>
            <a:chOff x="0" y="0"/>
            <a:chExt cx="3369488" cy="2144675"/>
          </a:xfrm>
        </p:grpSpPr>
        <p:grpSp>
          <p:nvGrpSpPr>
            <p:cNvPr id="636" name="Google Shape;636;p18"/>
            <p:cNvGrpSpPr/>
            <p:nvPr/>
          </p:nvGrpSpPr>
          <p:grpSpPr>
            <a:xfrm>
              <a:off x="2409687" y="741369"/>
              <a:ext cx="959801" cy="883351"/>
              <a:chOff x="0" y="0"/>
              <a:chExt cx="883145" cy="812800"/>
            </a:xfrm>
          </p:grpSpPr>
          <p:sp>
            <p:nvSpPr>
              <p:cNvPr id="637" name="Google Shape;637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8"/>
            <p:cNvGrpSpPr/>
            <p:nvPr/>
          </p:nvGrpSpPr>
          <p:grpSpPr>
            <a:xfrm>
              <a:off x="1968012" y="883351"/>
              <a:ext cx="883351" cy="883351"/>
              <a:chOff x="0" y="0"/>
              <a:chExt cx="812800" cy="812800"/>
            </a:xfrm>
          </p:grpSpPr>
          <p:sp>
            <p:nvSpPr>
              <p:cNvPr id="640" name="Google Shape;6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8"/>
            <p:cNvGrpSpPr/>
            <p:nvPr/>
          </p:nvGrpSpPr>
          <p:grpSpPr>
            <a:xfrm>
              <a:off x="1968012" y="299693"/>
              <a:ext cx="883351" cy="883351"/>
              <a:chOff x="0" y="0"/>
              <a:chExt cx="812800" cy="812800"/>
            </a:xfrm>
          </p:grpSpPr>
          <p:sp>
            <p:nvSpPr>
              <p:cNvPr id="643" name="Google Shape;6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8"/>
            <p:cNvGrpSpPr/>
            <p:nvPr/>
          </p:nvGrpSpPr>
          <p:grpSpPr>
            <a:xfrm>
              <a:off x="1526336" y="0"/>
              <a:ext cx="883351" cy="883351"/>
              <a:chOff x="0" y="0"/>
              <a:chExt cx="812800" cy="812800"/>
            </a:xfrm>
          </p:grpSpPr>
          <p:sp>
            <p:nvSpPr>
              <p:cNvPr id="646" name="Google Shape;6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8"/>
            <p:cNvGrpSpPr/>
            <p:nvPr/>
          </p:nvGrpSpPr>
          <p:grpSpPr>
            <a:xfrm>
              <a:off x="883351" y="241503"/>
              <a:ext cx="883351" cy="883351"/>
              <a:chOff x="0" y="0"/>
              <a:chExt cx="812800" cy="812800"/>
            </a:xfrm>
          </p:grpSpPr>
          <p:sp>
            <p:nvSpPr>
              <p:cNvPr id="649" name="Google Shape;6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8"/>
            <p:cNvGrpSpPr/>
            <p:nvPr/>
          </p:nvGrpSpPr>
          <p:grpSpPr>
            <a:xfrm>
              <a:off x="383922" y="567383"/>
              <a:ext cx="883351" cy="883351"/>
              <a:chOff x="0" y="0"/>
              <a:chExt cx="812800" cy="812800"/>
            </a:xfrm>
          </p:grpSpPr>
          <p:sp>
            <p:nvSpPr>
              <p:cNvPr id="652" name="Google Shape;6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8"/>
            <p:cNvGrpSpPr/>
            <p:nvPr/>
          </p:nvGrpSpPr>
          <p:grpSpPr>
            <a:xfrm>
              <a:off x="0" y="741369"/>
              <a:ext cx="883351" cy="883351"/>
              <a:chOff x="0" y="0"/>
              <a:chExt cx="812800" cy="812800"/>
            </a:xfrm>
          </p:grpSpPr>
          <p:sp>
            <p:nvSpPr>
              <p:cNvPr id="655" name="Google Shape;65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8"/>
            <p:cNvGrpSpPr/>
            <p:nvPr/>
          </p:nvGrpSpPr>
          <p:grpSpPr>
            <a:xfrm>
              <a:off x="441675" y="883351"/>
              <a:ext cx="883351" cy="883351"/>
              <a:chOff x="0" y="0"/>
              <a:chExt cx="812800" cy="812800"/>
            </a:xfrm>
          </p:grpSpPr>
          <p:sp>
            <p:nvSpPr>
              <p:cNvPr id="658" name="Google Shape;65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8"/>
            <p:cNvGrpSpPr/>
            <p:nvPr/>
          </p:nvGrpSpPr>
          <p:grpSpPr>
            <a:xfrm>
              <a:off x="1267273" y="1261324"/>
              <a:ext cx="883351" cy="883351"/>
              <a:chOff x="0" y="0"/>
              <a:chExt cx="812800" cy="812800"/>
            </a:xfrm>
          </p:grpSpPr>
          <p:sp>
            <p:nvSpPr>
              <p:cNvPr id="661" name="Google Shape;66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" name="Google Shape;663;p18"/>
            <p:cNvGrpSpPr/>
            <p:nvPr/>
          </p:nvGrpSpPr>
          <p:grpSpPr>
            <a:xfrm>
              <a:off x="1035602" y="1261324"/>
              <a:ext cx="641848" cy="641848"/>
              <a:chOff x="0" y="0"/>
              <a:chExt cx="812800" cy="812800"/>
            </a:xfrm>
          </p:grpSpPr>
          <p:sp>
            <p:nvSpPr>
              <p:cNvPr id="664" name="Google Shape;66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18"/>
            <p:cNvGrpSpPr/>
            <p:nvPr/>
          </p:nvGrpSpPr>
          <p:grpSpPr>
            <a:xfrm>
              <a:off x="1829700" y="1261324"/>
              <a:ext cx="641848" cy="641848"/>
              <a:chOff x="0" y="0"/>
              <a:chExt cx="812800" cy="812800"/>
            </a:xfrm>
          </p:grpSpPr>
          <p:sp>
            <p:nvSpPr>
              <p:cNvPr id="667" name="Google Shape;66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p18"/>
            <p:cNvGrpSpPr/>
            <p:nvPr/>
          </p:nvGrpSpPr>
          <p:grpSpPr>
            <a:xfrm>
              <a:off x="1235774" y="741369"/>
              <a:ext cx="883351" cy="883351"/>
              <a:chOff x="0" y="0"/>
              <a:chExt cx="812800" cy="812800"/>
            </a:xfrm>
          </p:grpSpPr>
          <p:sp>
            <p:nvSpPr>
              <p:cNvPr id="670" name="Google Shape;67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18"/>
            <p:cNvGrpSpPr/>
            <p:nvPr/>
          </p:nvGrpSpPr>
          <p:grpSpPr>
            <a:xfrm>
              <a:off x="2467252" y="562427"/>
              <a:ext cx="641848" cy="641848"/>
              <a:chOff x="0" y="0"/>
              <a:chExt cx="812800" cy="812800"/>
            </a:xfrm>
          </p:grpSpPr>
          <p:sp>
            <p:nvSpPr>
              <p:cNvPr id="673" name="Google Shape;67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1" name="Google Shape;681;p18"/>
          <p:cNvGrpSpPr/>
          <p:nvPr/>
        </p:nvGrpSpPr>
        <p:grpSpPr>
          <a:xfrm>
            <a:off x="6645908" y="507856"/>
            <a:ext cx="1359869" cy="865555"/>
            <a:chOff x="0" y="0"/>
            <a:chExt cx="1813158" cy="1154073"/>
          </a:xfrm>
        </p:grpSpPr>
        <p:grpSp>
          <p:nvGrpSpPr>
            <p:cNvPr id="682" name="Google Shape;682;p18"/>
            <p:cNvGrpSpPr/>
            <p:nvPr/>
          </p:nvGrpSpPr>
          <p:grpSpPr>
            <a:xfrm>
              <a:off x="1296679" y="398938"/>
              <a:ext cx="516479" cy="475341"/>
              <a:chOff x="0" y="0"/>
              <a:chExt cx="883145" cy="812800"/>
            </a:xfrm>
          </p:grpSpPr>
          <p:sp>
            <p:nvSpPr>
              <p:cNvPr id="683" name="Google Shape;683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8"/>
            <p:cNvGrpSpPr/>
            <p:nvPr/>
          </p:nvGrpSpPr>
          <p:grpSpPr>
            <a:xfrm>
              <a:off x="1059008" y="475341"/>
              <a:ext cx="475341" cy="475341"/>
              <a:chOff x="0" y="0"/>
              <a:chExt cx="812800" cy="812800"/>
            </a:xfrm>
          </p:grpSpPr>
          <p:sp>
            <p:nvSpPr>
              <p:cNvPr id="686" name="Google Shape;6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8"/>
            <p:cNvGrpSpPr/>
            <p:nvPr/>
          </p:nvGrpSpPr>
          <p:grpSpPr>
            <a:xfrm>
              <a:off x="1059008" y="161268"/>
              <a:ext cx="475341" cy="475341"/>
              <a:chOff x="0" y="0"/>
              <a:chExt cx="812800" cy="812800"/>
            </a:xfrm>
          </p:grpSpPr>
          <p:sp>
            <p:nvSpPr>
              <p:cNvPr id="689" name="Google Shape;6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18"/>
            <p:cNvGrpSpPr/>
            <p:nvPr/>
          </p:nvGrpSpPr>
          <p:grpSpPr>
            <a:xfrm>
              <a:off x="821338" y="0"/>
              <a:ext cx="475341" cy="475341"/>
              <a:chOff x="0" y="0"/>
              <a:chExt cx="812800" cy="812800"/>
            </a:xfrm>
          </p:grpSpPr>
          <p:sp>
            <p:nvSpPr>
              <p:cNvPr id="692" name="Google Shape;6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475341" y="129956"/>
              <a:ext cx="475341" cy="475341"/>
              <a:chOff x="0" y="0"/>
              <a:chExt cx="812800" cy="812800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" name="Google Shape;697;p18"/>
            <p:cNvGrpSpPr/>
            <p:nvPr/>
          </p:nvGrpSpPr>
          <p:grpSpPr>
            <a:xfrm>
              <a:off x="206593" y="305315"/>
              <a:ext cx="475341" cy="475341"/>
              <a:chOff x="0" y="0"/>
              <a:chExt cx="812800" cy="812800"/>
            </a:xfrm>
          </p:grpSpPr>
          <p:sp>
            <p:nvSpPr>
              <p:cNvPr id="698" name="Google Shape;6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" name="Google Shape;700;p18"/>
            <p:cNvGrpSpPr/>
            <p:nvPr/>
          </p:nvGrpSpPr>
          <p:grpSpPr>
            <a:xfrm>
              <a:off x="0" y="398938"/>
              <a:ext cx="475341" cy="475341"/>
              <a:chOff x="0" y="0"/>
              <a:chExt cx="812800" cy="812800"/>
            </a:xfrm>
          </p:grpSpPr>
          <p:sp>
            <p:nvSpPr>
              <p:cNvPr id="701" name="Google Shape;7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" name="Google Shape;703;p18"/>
            <p:cNvGrpSpPr/>
            <p:nvPr/>
          </p:nvGrpSpPr>
          <p:grpSpPr>
            <a:xfrm>
              <a:off x="237670" y="475341"/>
              <a:ext cx="475341" cy="475341"/>
              <a:chOff x="0" y="0"/>
              <a:chExt cx="812800" cy="812800"/>
            </a:xfrm>
          </p:grpSpPr>
          <p:sp>
            <p:nvSpPr>
              <p:cNvPr id="704" name="Google Shape;7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" name="Google Shape;706;p18"/>
            <p:cNvGrpSpPr/>
            <p:nvPr/>
          </p:nvGrpSpPr>
          <p:grpSpPr>
            <a:xfrm>
              <a:off x="681933" y="678732"/>
              <a:ext cx="475341" cy="475341"/>
              <a:chOff x="0" y="0"/>
              <a:chExt cx="812800" cy="812800"/>
            </a:xfrm>
          </p:grpSpPr>
          <p:sp>
            <p:nvSpPr>
              <p:cNvPr id="707" name="Google Shape;7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" name="Google Shape;709;p18"/>
            <p:cNvGrpSpPr/>
            <p:nvPr/>
          </p:nvGrpSpPr>
          <p:grpSpPr>
            <a:xfrm>
              <a:off x="557269" y="678732"/>
              <a:ext cx="345385" cy="345385"/>
              <a:chOff x="0" y="0"/>
              <a:chExt cx="812800" cy="812800"/>
            </a:xfrm>
          </p:grpSpPr>
          <p:sp>
            <p:nvSpPr>
              <p:cNvPr id="710" name="Google Shape;7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" name="Google Shape;712;p18"/>
            <p:cNvGrpSpPr/>
            <p:nvPr/>
          </p:nvGrpSpPr>
          <p:grpSpPr>
            <a:xfrm>
              <a:off x="984582" y="678732"/>
              <a:ext cx="345385" cy="345385"/>
              <a:chOff x="0" y="0"/>
              <a:chExt cx="812800" cy="812800"/>
            </a:xfrm>
          </p:grpSpPr>
          <p:sp>
            <p:nvSpPr>
              <p:cNvPr id="713" name="Google Shape;71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" name="Google Shape;715;p18"/>
            <p:cNvGrpSpPr/>
            <p:nvPr/>
          </p:nvGrpSpPr>
          <p:grpSpPr>
            <a:xfrm>
              <a:off x="664983" y="398938"/>
              <a:ext cx="475341" cy="475341"/>
              <a:chOff x="0" y="0"/>
              <a:chExt cx="812800" cy="812800"/>
            </a:xfrm>
          </p:grpSpPr>
          <p:sp>
            <p:nvSpPr>
              <p:cNvPr id="716" name="Google Shape;71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8"/>
            <p:cNvGrpSpPr/>
            <p:nvPr/>
          </p:nvGrpSpPr>
          <p:grpSpPr>
            <a:xfrm>
              <a:off x="1327655" y="302648"/>
              <a:ext cx="345385" cy="345385"/>
              <a:chOff x="0" y="0"/>
              <a:chExt cx="812800" cy="812800"/>
            </a:xfrm>
          </p:grpSpPr>
          <p:sp>
            <p:nvSpPr>
              <p:cNvPr id="719" name="Google Shape;7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4" name="Google Shape;724;p18"/>
          <p:cNvGrpSpPr/>
          <p:nvPr/>
        </p:nvGrpSpPr>
        <p:grpSpPr>
          <a:xfrm>
            <a:off x="11168793" y="122272"/>
            <a:ext cx="5216210" cy="3320111"/>
            <a:chOff x="0" y="0"/>
            <a:chExt cx="6954946" cy="4426814"/>
          </a:xfrm>
        </p:grpSpPr>
        <p:grpSp>
          <p:nvGrpSpPr>
            <p:cNvPr id="725" name="Google Shape;725;p18"/>
            <p:cNvGrpSpPr/>
            <p:nvPr/>
          </p:nvGrpSpPr>
          <p:grpSpPr>
            <a:xfrm>
              <a:off x="4973824" y="1530255"/>
              <a:ext cx="1981122" cy="1823320"/>
              <a:chOff x="0" y="0"/>
              <a:chExt cx="883145" cy="812800"/>
            </a:xfrm>
          </p:grpSpPr>
          <p:sp>
            <p:nvSpPr>
              <p:cNvPr id="726" name="Google Shape;72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" name="Google Shape;728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729" name="Google Shape;7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732" name="Google Shape;7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4" name="Google Shape;734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3" name="Google Shape;743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744" name="Google Shape;74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747" name="Google Shape;74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9" name="Google Shape;749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750" name="Google Shape;75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2" name="Google Shape;752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753" name="Google Shape;75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5" name="Google Shape;755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756" name="Google Shape;75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759" name="Google Shape;7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762" name="Google Shape;7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5" name="Google Shape;765;p18"/>
          <p:cNvGrpSpPr/>
          <p:nvPr/>
        </p:nvGrpSpPr>
        <p:grpSpPr>
          <a:xfrm>
            <a:off x="13644303" y="304811"/>
            <a:ext cx="3877205" cy="1241962"/>
            <a:chOff x="0" y="0"/>
            <a:chExt cx="5169606" cy="1655949"/>
          </a:xfrm>
        </p:grpSpPr>
        <p:sp>
          <p:nvSpPr>
            <p:cNvPr id="766" name="Google Shape;766;p18"/>
            <p:cNvSpPr/>
            <p:nvPr/>
          </p:nvSpPr>
          <p:spPr>
            <a:xfrm>
              <a:off x="3513657" y="0"/>
              <a:ext cx="1655949" cy="1655949"/>
            </a:xfrm>
            <a:custGeom>
              <a:avLst/>
              <a:gdLst/>
              <a:ahLst/>
              <a:cxnLst/>
              <a:rect l="l" t="t" r="r" b="b"/>
              <a:pathLst>
                <a:path w="1655949" h="1655949" extrusionOk="0">
                  <a:moveTo>
                    <a:pt x="0" y="0"/>
                  </a:moveTo>
                  <a:lnTo>
                    <a:pt x="1655949" y="0"/>
                  </a:lnTo>
                  <a:lnTo>
                    <a:pt x="1655949" y="1655949"/>
                  </a:lnTo>
                  <a:lnTo>
                    <a:pt x="0" y="16559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0" y="119014"/>
              <a:ext cx="1438331" cy="1438930"/>
            </a:xfrm>
            <a:custGeom>
              <a:avLst/>
              <a:gdLst/>
              <a:ahLst/>
              <a:cxnLst/>
              <a:rect l="l" t="t" r="r" b="b"/>
              <a:pathLst>
                <a:path w="1438331" h="1438930" extrusionOk="0">
                  <a:moveTo>
                    <a:pt x="0" y="0"/>
                  </a:moveTo>
                  <a:lnTo>
                    <a:pt x="1438331" y="0"/>
                  </a:lnTo>
                  <a:lnTo>
                    <a:pt x="1438331" y="1438931"/>
                  </a:lnTo>
                  <a:lnTo>
                    <a:pt x="0" y="14389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1948336" y="98004"/>
              <a:ext cx="976335" cy="1459940"/>
            </a:xfrm>
            <a:custGeom>
              <a:avLst/>
              <a:gdLst/>
              <a:ahLst/>
              <a:cxnLst/>
              <a:rect l="l" t="t" r="r" b="b"/>
              <a:pathLst>
                <a:path w="976335" h="1459940" extrusionOk="0">
                  <a:moveTo>
                    <a:pt x="0" y="0"/>
                  </a:moveTo>
                  <a:lnTo>
                    <a:pt x="976335" y="0"/>
                  </a:lnTo>
                  <a:lnTo>
                    <a:pt x="976335" y="1459941"/>
                  </a:lnTo>
                  <a:lnTo>
                    <a:pt x="0" y="14599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AutoShape 2" descr="Mengenal Teknologi Komputer Kuant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17908" y="1497130"/>
            <a:ext cx="40095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The SWAP gate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52" t="72596" r="27466" b="17537"/>
          <a:stretch/>
        </p:blipFill>
        <p:spPr bwMode="auto">
          <a:xfrm>
            <a:off x="778906" y="2148014"/>
            <a:ext cx="3636788" cy="662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5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52" t="23327" r="27466" b="39509"/>
          <a:stretch/>
        </p:blipFill>
        <p:spPr bwMode="auto">
          <a:xfrm>
            <a:off x="528572" y="2634597"/>
            <a:ext cx="3543269" cy="243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8" t="24241" r="18353" b="47611"/>
          <a:stretch/>
        </p:blipFill>
        <p:spPr bwMode="auto">
          <a:xfrm>
            <a:off x="733019" y="5501761"/>
            <a:ext cx="10773576" cy="2299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6433582" y="3003066"/>
            <a:ext cx="26529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/>
              <a:t>Toffoli</a:t>
            </a:r>
            <a:r>
              <a:rPr lang="en-US" sz="3600" dirty="0"/>
              <a:t> gate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65" t="23326" r="39739" b="30472"/>
          <a:stretch/>
        </p:blipFill>
        <p:spPr bwMode="auto">
          <a:xfrm>
            <a:off x="12741251" y="1763888"/>
            <a:ext cx="4539546" cy="6020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25" t="76166" r="34559" b="17139"/>
          <a:stretch/>
        </p:blipFill>
        <p:spPr bwMode="auto">
          <a:xfrm>
            <a:off x="6391897" y="3649397"/>
            <a:ext cx="6121382" cy="783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6" name="Rectangle 295"/>
          <p:cNvSpPr/>
          <p:nvPr/>
        </p:nvSpPr>
        <p:spPr>
          <a:xfrm>
            <a:off x="574483" y="254045"/>
            <a:ext cx="937949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err="1" smtClean="0">
                <a:solidFill>
                  <a:srgbClr val="FF0000"/>
                </a:solidFill>
              </a:rPr>
              <a:t>Operasi</a:t>
            </a:r>
            <a:r>
              <a:rPr lang="en-US" sz="6000" dirty="0" smtClean="0">
                <a:solidFill>
                  <a:srgbClr val="FF0000"/>
                </a:solidFill>
              </a:rPr>
              <a:t> </a:t>
            </a:r>
            <a:r>
              <a:rPr lang="en-US" sz="6000" dirty="0" err="1" smtClean="0">
                <a:solidFill>
                  <a:srgbClr val="FF0000"/>
                </a:solidFill>
              </a:rPr>
              <a:t>pada</a:t>
            </a:r>
            <a:r>
              <a:rPr lang="en-US" sz="6000" dirty="0" smtClean="0">
                <a:solidFill>
                  <a:srgbClr val="FF0000"/>
                </a:solidFill>
              </a:rPr>
              <a:t> </a:t>
            </a:r>
            <a:r>
              <a:rPr lang="en-US" sz="6000" dirty="0" err="1" smtClean="0">
                <a:solidFill>
                  <a:srgbClr val="FF0000"/>
                </a:solidFill>
              </a:rPr>
              <a:t>Qubit</a:t>
            </a:r>
            <a:r>
              <a:rPr lang="en-US" sz="6000" dirty="0" smtClean="0">
                <a:solidFill>
                  <a:srgbClr val="FF0000"/>
                </a:solidFill>
              </a:rPr>
              <a:t> </a:t>
            </a:r>
            <a:r>
              <a:rPr lang="en-US" sz="6000" dirty="0" err="1" smtClean="0">
                <a:solidFill>
                  <a:srgbClr val="FF0000"/>
                </a:solidFill>
              </a:rPr>
              <a:t>Ganda</a:t>
            </a:r>
            <a:endParaRPr lang="en-US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29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8"/>
          <p:cNvGrpSpPr/>
          <p:nvPr/>
        </p:nvGrpSpPr>
        <p:grpSpPr>
          <a:xfrm>
            <a:off x="13314686" y="56819"/>
            <a:ext cx="4969656" cy="7564853"/>
            <a:chOff x="0" y="0"/>
            <a:chExt cx="6626208" cy="10086469"/>
          </a:xfrm>
        </p:grpSpPr>
        <p:grpSp>
          <p:nvGrpSpPr>
            <p:cNvPr id="473" name="Google Shape;473;p18"/>
            <p:cNvGrpSpPr/>
            <p:nvPr/>
          </p:nvGrpSpPr>
          <p:grpSpPr>
            <a:xfrm>
              <a:off x="4523795" y="1615723"/>
              <a:ext cx="2102413" cy="8470746"/>
              <a:chOff x="-200614" y="38100"/>
              <a:chExt cx="937214" cy="3776091"/>
            </a:xfrm>
          </p:grpSpPr>
          <p:sp>
            <p:nvSpPr>
              <p:cNvPr id="474" name="Google Shape;474;p18"/>
              <p:cNvSpPr/>
              <p:nvPr/>
            </p:nvSpPr>
            <p:spPr>
              <a:xfrm>
                <a:off x="-200614" y="3001391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477" name="Google Shape;4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480" name="Google Shape;4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483" name="Google Shape;4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486" name="Google Shape;4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489" name="Google Shape;4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" name="Google Shape;491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492" name="Google Shape;4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" name="Google Shape;494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495" name="Google Shape;4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498" name="Google Shape;4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501" name="Google Shape;5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504" name="Google Shape;5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507" name="Google Shape;5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510" name="Google Shape;5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" name="Google Shape;514;p18"/>
          <p:cNvGrpSpPr/>
          <p:nvPr/>
        </p:nvGrpSpPr>
        <p:grpSpPr>
          <a:xfrm>
            <a:off x="311738" y="43171"/>
            <a:ext cx="3697363" cy="2353367"/>
            <a:chOff x="0" y="0"/>
            <a:chExt cx="4929817" cy="3137822"/>
          </a:xfrm>
        </p:grpSpPr>
        <p:grpSp>
          <p:nvGrpSpPr>
            <p:cNvPr id="515" name="Google Shape;51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16" name="Google Shape;51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19" name="Google Shape;5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22" name="Google Shape;52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25" name="Google Shape;52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28" name="Google Shape;52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31" name="Google Shape;53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34" name="Google Shape;53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37" name="Google Shape;53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40" name="Google Shape;5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43" name="Google Shape;5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49" name="Google Shape;5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52" name="Google Shape;5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18"/>
          <p:cNvGrpSpPr/>
          <p:nvPr/>
        </p:nvGrpSpPr>
        <p:grpSpPr>
          <a:xfrm>
            <a:off x="-66419" y="44184"/>
            <a:ext cx="3697363" cy="2353367"/>
            <a:chOff x="0" y="0"/>
            <a:chExt cx="4929817" cy="3137822"/>
          </a:xfrm>
        </p:grpSpPr>
        <p:grpSp>
          <p:nvGrpSpPr>
            <p:cNvPr id="555" name="Google Shape;55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56" name="Google Shape;55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59" name="Google Shape;5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1" name="Google Shape;56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62" name="Google Shape;5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4" name="Google Shape;56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65" name="Google Shape;56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7" name="Google Shape;56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68" name="Google Shape;56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71" name="Google Shape;57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74" name="Google Shape;57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77" name="Google Shape;5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80" name="Google Shape;5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83" name="Google Shape;5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86" name="Google Shape;5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89" name="Google Shape;5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92" name="Google Shape;5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4" name="Google Shape;594;p18"/>
          <p:cNvGrpSpPr/>
          <p:nvPr/>
        </p:nvGrpSpPr>
        <p:grpSpPr>
          <a:xfrm>
            <a:off x="3503398" y="47358"/>
            <a:ext cx="3697363" cy="2353367"/>
            <a:chOff x="0" y="0"/>
            <a:chExt cx="4929817" cy="3137822"/>
          </a:xfrm>
        </p:grpSpPr>
        <p:grpSp>
          <p:nvGrpSpPr>
            <p:cNvPr id="595" name="Google Shape;59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96" name="Google Shape;59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8" name="Google Shape;59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99" name="Google Shape;59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1" name="Google Shape;60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602" name="Google Shape;60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4" name="Google Shape;60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605" name="Google Shape;60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7" name="Google Shape;60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608" name="Google Shape;60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" name="Google Shape;61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611" name="Google Shape;61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3" name="Google Shape;61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614" name="Google Shape;61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" name="Google Shape;61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617" name="Google Shape;61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9" name="Google Shape;61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620" name="Google Shape;62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2" name="Google Shape;62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623" name="Google Shape;62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5" name="Google Shape;62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626" name="Google Shape;62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8" name="Google Shape;62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629" name="Google Shape;6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1" name="Google Shape;63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632" name="Google Shape;6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5" name="Google Shape;635;p18"/>
          <p:cNvGrpSpPr/>
          <p:nvPr/>
        </p:nvGrpSpPr>
        <p:grpSpPr>
          <a:xfrm>
            <a:off x="8499379" y="93760"/>
            <a:ext cx="2527116" cy="1608506"/>
            <a:chOff x="0" y="0"/>
            <a:chExt cx="3369488" cy="2144675"/>
          </a:xfrm>
        </p:grpSpPr>
        <p:grpSp>
          <p:nvGrpSpPr>
            <p:cNvPr id="636" name="Google Shape;636;p18"/>
            <p:cNvGrpSpPr/>
            <p:nvPr/>
          </p:nvGrpSpPr>
          <p:grpSpPr>
            <a:xfrm>
              <a:off x="2409687" y="741369"/>
              <a:ext cx="959801" cy="883351"/>
              <a:chOff x="0" y="0"/>
              <a:chExt cx="883145" cy="812800"/>
            </a:xfrm>
          </p:grpSpPr>
          <p:sp>
            <p:nvSpPr>
              <p:cNvPr id="637" name="Google Shape;637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8"/>
            <p:cNvGrpSpPr/>
            <p:nvPr/>
          </p:nvGrpSpPr>
          <p:grpSpPr>
            <a:xfrm>
              <a:off x="1968012" y="883351"/>
              <a:ext cx="883351" cy="883351"/>
              <a:chOff x="0" y="0"/>
              <a:chExt cx="812800" cy="812800"/>
            </a:xfrm>
          </p:grpSpPr>
          <p:sp>
            <p:nvSpPr>
              <p:cNvPr id="640" name="Google Shape;6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8"/>
            <p:cNvGrpSpPr/>
            <p:nvPr/>
          </p:nvGrpSpPr>
          <p:grpSpPr>
            <a:xfrm>
              <a:off x="1968012" y="299693"/>
              <a:ext cx="883351" cy="883351"/>
              <a:chOff x="0" y="0"/>
              <a:chExt cx="812800" cy="812800"/>
            </a:xfrm>
          </p:grpSpPr>
          <p:sp>
            <p:nvSpPr>
              <p:cNvPr id="643" name="Google Shape;6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8"/>
            <p:cNvGrpSpPr/>
            <p:nvPr/>
          </p:nvGrpSpPr>
          <p:grpSpPr>
            <a:xfrm>
              <a:off x="1526336" y="0"/>
              <a:ext cx="883351" cy="883351"/>
              <a:chOff x="0" y="0"/>
              <a:chExt cx="812800" cy="812800"/>
            </a:xfrm>
          </p:grpSpPr>
          <p:sp>
            <p:nvSpPr>
              <p:cNvPr id="646" name="Google Shape;6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8"/>
            <p:cNvGrpSpPr/>
            <p:nvPr/>
          </p:nvGrpSpPr>
          <p:grpSpPr>
            <a:xfrm>
              <a:off x="883351" y="241503"/>
              <a:ext cx="883351" cy="883351"/>
              <a:chOff x="0" y="0"/>
              <a:chExt cx="812800" cy="812800"/>
            </a:xfrm>
          </p:grpSpPr>
          <p:sp>
            <p:nvSpPr>
              <p:cNvPr id="649" name="Google Shape;6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8"/>
            <p:cNvGrpSpPr/>
            <p:nvPr/>
          </p:nvGrpSpPr>
          <p:grpSpPr>
            <a:xfrm>
              <a:off x="383922" y="567383"/>
              <a:ext cx="883351" cy="883351"/>
              <a:chOff x="0" y="0"/>
              <a:chExt cx="812800" cy="812800"/>
            </a:xfrm>
          </p:grpSpPr>
          <p:sp>
            <p:nvSpPr>
              <p:cNvPr id="652" name="Google Shape;6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8"/>
            <p:cNvGrpSpPr/>
            <p:nvPr/>
          </p:nvGrpSpPr>
          <p:grpSpPr>
            <a:xfrm>
              <a:off x="0" y="741369"/>
              <a:ext cx="883351" cy="883351"/>
              <a:chOff x="0" y="0"/>
              <a:chExt cx="812800" cy="812800"/>
            </a:xfrm>
          </p:grpSpPr>
          <p:sp>
            <p:nvSpPr>
              <p:cNvPr id="655" name="Google Shape;65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8"/>
            <p:cNvGrpSpPr/>
            <p:nvPr/>
          </p:nvGrpSpPr>
          <p:grpSpPr>
            <a:xfrm>
              <a:off x="441675" y="883351"/>
              <a:ext cx="883351" cy="883351"/>
              <a:chOff x="0" y="0"/>
              <a:chExt cx="812800" cy="812800"/>
            </a:xfrm>
          </p:grpSpPr>
          <p:sp>
            <p:nvSpPr>
              <p:cNvPr id="658" name="Google Shape;65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8"/>
            <p:cNvGrpSpPr/>
            <p:nvPr/>
          </p:nvGrpSpPr>
          <p:grpSpPr>
            <a:xfrm>
              <a:off x="1267273" y="1261324"/>
              <a:ext cx="883351" cy="883351"/>
              <a:chOff x="0" y="0"/>
              <a:chExt cx="812800" cy="812800"/>
            </a:xfrm>
          </p:grpSpPr>
          <p:sp>
            <p:nvSpPr>
              <p:cNvPr id="661" name="Google Shape;66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" name="Google Shape;663;p18"/>
            <p:cNvGrpSpPr/>
            <p:nvPr/>
          </p:nvGrpSpPr>
          <p:grpSpPr>
            <a:xfrm>
              <a:off x="1035602" y="1261324"/>
              <a:ext cx="641848" cy="641848"/>
              <a:chOff x="0" y="0"/>
              <a:chExt cx="812800" cy="812800"/>
            </a:xfrm>
          </p:grpSpPr>
          <p:sp>
            <p:nvSpPr>
              <p:cNvPr id="664" name="Google Shape;66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18"/>
            <p:cNvGrpSpPr/>
            <p:nvPr/>
          </p:nvGrpSpPr>
          <p:grpSpPr>
            <a:xfrm>
              <a:off x="1829700" y="1261324"/>
              <a:ext cx="641848" cy="641848"/>
              <a:chOff x="0" y="0"/>
              <a:chExt cx="812800" cy="812800"/>
            </a:xfrm>
          </p:grpSpPr>
          <p:sp>
            <p:nvSpPr>
              <p:cNvPr id="667" name="Google Shape;66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p18"/>
            <p:cNvGrpSpPr/>
            <p:nvPr/>
          </p:nvGrpSpPr>
          <p:grpSpPr>
            <a:xfrm>
              <a:off x="1235774" y="741369"/>
              <a:ext cx="883351" cy="883351"/>
              <a:chOff x="0" y="0"/>
              <a:chExt cx="812800" cy="812800"/>
            </a:xfrm>
          </p:grpSpPr>
          <p:sp>
            <p:nvSpPr>
              <p:cNvPr id="670" name="Google Shape;67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18"/>
            <p:cNvGrpSpPr/>
            <p:nvPr/>
          </p:nvGrpSpPr>
          <p:grpSpPr>
            <a:xfrm>
              <a:off x="2467252" y="562427"/>
              <a:ext cx="641848" cy="641848"/>
              <a:chOff x="0" y="0"/>
              <a:chExt cx="812800" cy="812800"/>
            </a:xfrm>
          </p:grpSpPr>
          <p:sp>
            <p:nvSpPr>
              <p:cNvPr id="673" name="Google Shape;67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1" name="Google Shape;681;p18"/>
          <p:cNvGrpSpPr/>
          <p:nvPr/>
        </p:nvGrpSpPr>
        <p:grpSpPr>
          <a:xfrm>
            <a:off x="6645908" y="507856"/>
            <a:ext cx="1359869" cy="865555"/>
            <a:chOff x="0" y="0"/>
            <a:chExt cx="1813158" cy="1154073"/>
          </a:xfrm>
        </p:grpSpPr>
        <p:grpSp>
          <p:nvGrpSpPr>
            <p:cNvPr id="682" name="Google Shape;682;p18"/>
            <p:cNvGrpSpPr/>
            <p:nvPr/>
          </p:nvGrpSpPr>
          <p:grpSpPr>
            <a:xfrm>
              <a:off x="1296679" y="398938"/>
              <a:ext cx="516479" cy="475341"/>
              <a:chOff x="0" y="0"/>
              <a:chExt cx="883145" cy="812800"/>
            </a:xfrm>
          </p:grpSpPr>
          <p:sp>
            <p:nvSpPr>
              <p:cNvPr id="683" name="Google Shape;683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8"/>
            <p:cNvGrpSpPr/>
            <p:nvPr/>
          </p:nvGrpSpPr>
          <p:grpSpPr>
            <a:xfrm>
              <a:off x="1059008" y="475341"/>
              <a:ext cx="475341" cy="475341"/>
              <a:chOff x="0" y="0"/>
              <a:chExt cx="812800" cy="812800"/>
            </a:xfrm>
          </p:grpSpPr>
          <p:sp>
            <p:nvSpPr>
              <p:cNvPr id="686" name="Google Shape;6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8"/>
            <p:cNvGrpSpPr/>
            <p:nvPr/>
          </p:nvGrpSpPr>
          <p:grpSpPr>
            <a:xfrm>
              <a:off x="1059008" y="161268"/>
              <a:ext cx="475341" cy="475341"/>
              <a:chOff x="0" y="0"/>
              <a:chExt cx="812800" cy="812800"/>
            </a:xfrm>
          </p:grpSpPr>
          <p:sp>
            <p:nvSpPr>
              <p:cNvPr id="689" name="Google Shape;6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18"/>
            <p:cNvGrpSpPr/>
            <p:nvPr/>
          </p:nvGrpSpPr>
          <p:grpSpPr>
            <a:xfrm>
              <a:off x="821338" y="0"/>
              <a:ext cx="475341" cy="475341"/>
              <a:chOff x="0" y="0"/>
              <a:chExt cx="812800" cy="812800"/>
            </a:xfrm>
          </p:grpSpPr>
          <p:sp>
            <p:nvSpPr>
              <p:cNvPr id="692" name="Google Shape;6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475341" y="129956"/>
              <a:ext cx="475341" cy="475341"/>
              <a:chOff x="0" y="0"/>
              <a:chExt cx="812800" cy="812800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" name="Google Shape;697;p18"/>
            <p:cNvGrpSpPr/>
            <p:nvPr/>
          </p:nvGrpSpPr>
          <p:grpSpPr>
            <a:xfrm>
              <a:off x="206593" y="305315"/>
              <a:ext cx="475341" cy="475341"/>
              <a:chOff x="0" y="0"/>
              <a:chExt cx="812800" cy="812800"/>
            </a:xfrm>
          </p:grpSpPr>
          <p:sp>
            <p:nvSpPr>
              <p:cNvPr id="698" name="Google Shape;6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" name="Google Shape;700;p18"/>
            <p:cNvGrpSpPr/>
            <p:nvPr/>
          </p:nvGrpSpPr>
          <p:grpSpPr>
            <a:xfrm>
              <a:off x="0" y="398938"/>
              <a:ext cx="475341" cy="475341"/>
              <a:chOff x="0" y="0"/>
              <a:chExt cx="812800" cy="812800"/>
            </a:xfrm>
          </p:grpSpPr>
          <p:sp>
            <p:nvSpPr>
              <p:cNvPr id="701" name="Google Shape;7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" name="Google Shape;703;p18"/>
            <p:cNvGrpSpPr/>
            <p:nvPr/>
          </p:nvGrpSpPr>
          <p:grpSpPr>
            <a:xfrm>
              <a:off x="237670" y="475341"/>
              <a:ext cx="475341" cy="475341"/>
              <a:chOff x="0" y="0"/>
              <a:chExt cx="812800" cy="812800"/>
            </a:xfrm>
          </p:grpSpPr>
          <p:sp>
            <p:nvSpPr>
              <p:cNvPr id="704" name="Google Shape;7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" name="Google Shape;706;p18"/>
            <p:cNvGrpSpPr/>
            <p:nvPr/>
          </p:nvGrpSpPr>
          <p:grpSpPr>
            <a:xfrm>
              <a:off x="681933" y="678732"/>
              <a:ext cx="475341" cy="475341"/>
              <a:chOff x="0" y="0"/>
              <a:chExt cx="812800" cy="812800"/>
            </a:xfrm>
          </p:grpSpPr>
          <p:sp>
            <p:nvSpPr>
              <p:cNvPr id="707" name="Google Shape;7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" name="Google Shape;709;p18"/>
            <p:cNvGrpSpPr/>
            <p:nvPr/>
          </p:nvGrpSpPr>
          <p:grpSpPr>
            <a:xfrm>
              <a:off x="557269" y="678732"/>
              <a:ext cx="345385" cy="345385"/>
              <a:chOff x="0" y="0"/>
              <a:chExt cx="812800" cy="812800"/>
            </a:xfrm>
          </p:grpSpPr>
          <p:sp>
            <p:nvSpPr>
              <p:cNvPr id="710" name="Google Shape;7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" name="Google Shape;712;p18"/>
            <p:cNvGrpSpPr/>
            <p:nvPr/>
          </p:nvGrpSpPr>
          <p:grpSpPr>
            <a:xfrm>
              <a:off x="984582" y="678732"/>
              <a:ext cx="345385" cy="345385"/>
              <a:chOff x="0" y="0"/>
              <a:chExt cx="812800" cy="812800"/>
            </a:xfrm>
          </p:grpSpPr>
          <p:sp>
            <p:nvSpPr>
              <p:cNvPr id="713" name="Google Shape;71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" name="Google Shape;715;p18"/>
            <p:cNvGrpSpPr/>
            <p:nvPr/>
          </p:nvGrpSpPr>
          <p:grpSpPr>
            <a:xfrm>
              <a:off x="664983" y="398938"/>
              <a:ext cx="475341" cy="475341"/>
              <a:chOff x="0" y="0"/>
              <a:chExt cx="812800" cy="812800"/>
            </a:xfrm>
          </p:grpSpPr>
          <p:sp>
            <p:nvSpPr>
              <p:cNvPr id="716" name="Google Shape;71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8"/>
            <p:cNvGrpSpPr/>
            <p:nvPr/>
          </p:nvGrpSpPr>
          <p:grpSpPr>
            <a:xfrm>
              <a:off x="1327655" y="302648"/>
              <a:ext cx="345385" cy="345385"/>
              <a:chOff x="0" y="0"/>
              <a:chExt cx="812800" cy="812800"/>
            </a:xfrm>
          </p:grpSpPr>
          <p:sp>
            <p:nvSpPr>
              <p:cNvPr id="719" name="Google Shape;7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4" name="Google Shape;724;p18"/>
          <p:cNvGrpSpPr/>
          <p:nvPr/>
        </p:nvGrpSpPr>
        <p:grpSpPr>
          <a:xfrm>
            <a:off x="11168793" y="122272"/>
            <a:ext cx="5216210" cy="3320111"/>
            <a:chOff x="0" y="0"/>
            <a:chExt cx="6954946" cy="4426814"/>
          </a:xfrm>
        </p:grpSpPr>
        <p:grpSp>
          <p:nvGrpSpPr>
            <p:cNvPr id="725" name="Google Shape;725;p18"/>
            <p:cNvGrpSpPr/>
            <p:nvPr/>
          </p:nvGrpSpPr>
          <p:grpSpPr>
            <a:xfrm>
              <a:off x="4973824" y="1530255"/>
              <a:ext cx="1981122" cy="1823320"/>
              <a:chOff x="0" y="0"/>
              <a:chExt cx="883145" cy="812800"/>
            </a:xfrm>
          </p:grpSpPr>
          <p:sp>
            <p:nvSpPr>
              <p:cNvPr id="726" name="Google Shape;72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" name="Google Shape;728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729" name="Google Shape;7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732" name="Google Shape;7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4" name="Google Shape;734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3" name="Google Shape;743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744" name="Google Shape;74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747" name="Google Shape;74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9" name="Google Shape;749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750" name="Google Shape;75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2" name="Google Shape;752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753" name="Google Shape;75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5" name="Google Shape;755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756" name="Google Shape;75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759" name="Google Shape;7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762" name="Google Shape;7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5" name="Google Shape;765;p18"/>
          <p:cNvGrpSpPr/>
          <p:nvPr/>
        </p:nvGrpSpPr>
        <p:grpSpPr>
          <a:xfrm>
            <a:off x="13644303" y="304811"/>
            <a:ext cx="3877205" cy="1241962"/>
            <a:chOff x="0" y="0"/>
            <a:chExt cx="5169606" cy="1655949"/>
          </a:xfrm>
        </p:grpSpPr>
        <p:sp>
          <p:nvSpPr>
            <p:cNvPr id="766" name="Google Shape;766;p18"/>
            <p:cNvSpPr/>
            <p:nvPr/>
          </p:nvSpPr>
          <p:spPr>
            <a:xfrm>
              <a:off x="3513657" y="0"/>
              <a:ext cx="1655949" cy="1655949"/>
            </a:xfrm>
            <a:custGeom>
              <a:avLst/>
              <a:gdLst/>
              <a:ahLst/>
              <a:cxnLst/>
              <a:rect l="l" t="t" r="r" b="b"/>
              <a:pathLst>
                <a:path w="1655949" h="1655949" extrusionOk="0">
                  <a:moveTo>
                    <a:pt x="0" y="0"/>
                  </a:moveTo>
                  <a:lnTo>
                    <a:pt x="1655949" y="0"/>
                  </a:lnTo>
                  <a:lnTo>
                    <a:pt x="1655949" y="1655949"/>
                  </a:lnTo>
                  <a:lnTo>
                    <a:pt x="0" y="16559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0" y="119014"/>
              <a:ext cx="1438331" cy="1438930"/>
            </a:xfrm>
            <a:custGeom>
              <a:avLst/>
              <a:gdLst/>
              <a:ahLst/>
              <a:cxnLst/>
              <a:rect l="l" t="t" r="r" b="b"/>
              <a:pathLst>
                <a:path w="1438331" h="1438930" extrusionOk="0">
                  <a:moveTo>
                    <a:pt x="0" y="0"/>
                  </a:moveTo>
                  <a:lnTo>
                    <a:pt x="1438331" y="0"/>
                  </a:lnTo>
                  <a:lnTo>
                    <a:pt x="1438331" y="1438931"/>
                  </a:lnTo>
                  <a:lnTo>
                    <a:pt x="0" y="14389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1948336" y="98004"/>
              <a:ext cx="976335" cy="1459940"/>
            </a:xfrm>
            <a:custGeom>
              <a:avLst/>
              <a:gdLst/>
              <a:ahLst/>
              <a:cxnLst/>
              <a:rect l="l" t="t" r="r" b="b"/>
              <a:pathLst>
                <a:path w="976335" h="1459940" extrusionOk="0">
                  <a:moveTo>
                    <a:pt x="0" y="0"/>
                  </a:moveTo>
                  <a:lnTo>
                    <a:pt x="976335" y="0"/>
                  </a:lnTo>
                  <a:lnTo>
                    <a:pt x="976335" y="1459941"/>
                  </a:lnTo>
                  <a:lnTo>
                    <a:pt x="0" y="14599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AutoShape 2" descr="Mengenal Teknologi Komputer Kuant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574483" y="254045"/>
            <a:ext cx="937949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err="1" smtClean="0">
                <a:solidFill>
                  <a:srgbClr val="FF0000"/>
                </a:solidFill>
              </a:rPr>
              <a:t>Operasi</a:t>
            </a:r>
            <a:r>
              <a:rPr lang="en-US" sz="6000" dirty="0" smtClean="0">
                <a:solidFill>
                  <a:srgbClr val="FF0000"/>
                </a:solidFill>
              </a:rPr>
              <a:t> </a:t>
            </a:r>
            <a:r>
              <a:rPr lang="en-US" sz="6000" dirty="0" err="1" smtClean="0">
                <a:solidFill>
                  <a:srgbClr val="FF0000"/>
                </a:solidFill>
              </a:rPr>
              <a:t>pada</a:t>
            </a:r>
            <a:r>
              <a:rPr lang="en-US" sz="6000" dirty="0" smtClean="0">
                <a:solidFill>
                  <a:srgbClr val="FF0000"/>
                </a:solidFill>
              </a:rPr>
              <a:t> </a:t>
            </a:r>
            <a:r>
              <a:rPr lang="en-US" sz="6000" dirty="0" err="1" smtClean="0">
                <a:solidFill>
                  <a:srgbClr val="FF0000"/>
                </a:solidFill>
              </a:rPr>
              <a:t>Qubit</a:t>
            </a:r>
            <a:r>
              <a:rPr lang="en-US" sz="6000" dirty="0" smtClean="0">
                <a:solidFill>
                  <a:srgbClr val="FF0000"/>
                </a:solidFill>
              </a:rPr>
              <a:t> </a:t>
            </a:r>
            <a:r>
              <a:rPr lang="en-US" sz="6000" dirty="0" err="1" smtClean="0">
                <a:solidFill>
                  <a:srgbClr val="FF0000"/>
                </a:solidFill>
              </a:rPr>
              <a:t>Ganda</a:t>
            </a:r>
            <a:endParaRPr lang="en-US" sz="6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7" name="Rectangle 296"/>
              <p:cNvSpPr/>
              <p:nvPr/>
            </p:nvSpPr>
            <p:spPr>
              <a:xfrm>
                <a:off x="1078337" y="1345520"/>
                <a:ext cx="8183138" cy="108068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|</m:t>
                          </m:r>
                          <m:r>
                            <a:rPr lang="en-US" sz="2800" i="1" smtClean="0">
                              <a:latin typeface="Cambria Math"/>
                              <a:ea typeface="Cambria Math"/>
                            </a:rPr>
                            <m:t>𝜓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10</m:t>
                              </m:r>
                            </m:e>
                          </m:rad>
                        </m:den>
                      </m:f>
                      <m:r>
                        <a:rPr lang="en-US" sz="2800" i="1">
                          <a:latin typeface="Cambria Math"/>
                        </a:rPr>
                        <m:t> 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0</m:t>
                          </m:r>
                          <m:r>
                            <a:rPr lang="en-US" sz="2800" i="1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− 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10</m:t>
                              </m:r>
                            </m:e>
                          </m:rad>
                        </m:den>
                      </m:f>
                      <m:r>
                        <a:rPr lang="en-US" sz="2800" i="1">
                          <a:latin typeface="Cambria Math"/>
                        </a:rPr>
                        <m:t> 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0</m:t>
                          </m:r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80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10</m:t>
                              </m:r>
                            </m:e>
                          </m:rad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sz="2800" i="1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80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10</m:t>
                              </m:r>
                            </m:e>
                          </m:rad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97" name="Rectangle 2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337" y="1345520"/>
                <a:ext cx="8183138" cy="108068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8" name="Rectangle 297"/>
              <p:cNvSpPr/>
              <p:nvPr/>
            </p:nvSpPr>
            <p:spPr>
              <a:xfrm>
                <a:off x="1141149" y="2506253"/>
                <a:ext cx="10800393" cy="1205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𝐶𝑋</m:t>
                      </m:r>
                      <m:d>
                        <m:d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𝑆𝑊𝐴𝑃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|</m:t>
                              </m:r>
                              <m:r>
                                <a:rPr lang="en-US" sz="2800" i="1" smtClean="0">
                                  <a:latin typeface="Cambria Math"/>
                                  <a:ea typeface="Cambria Math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en-US" sz="2800" b="0" i="1" smtClean="0">
                          <a:latin typeface="Cambria Math"/>
                        </a:rPr>
                        <m:t>𝐶𝑋</m:t>
                      </m:r>
                      <m:d>
                        <m:d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10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800" i="1">
                              <a:latin typeface="Cambria Math"/>
                            </a:rPr>
                            <m:t> 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|</m:t>
                              </m:r>
                              <m:r>
                                <a:rPr lang="en-US" sz="2800" b="0" i="1" smtClean="0">
                                  <a:latin typeface="Cambria Math"/>
                                </a:rPr>
                                <m:t>0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0</m:t>
                              </m:r>
                            </m:e>
                          </m:d>
                          <m:r>
                            <a:rPr lang="en-US" sz="2800" i="1">
                              <a:latin typeface="Cambria Math"/>
                            </a:rPr>
                            <m:t>− 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/>
                                </a:rPr>
                                <m:t>2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10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800" i="1">
                              <a:latin typeface="Cambria Math"/>
                            </a:rPr>
                            <m:t> 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|</m:t>
                              </m:r>
                              <m:r>
                                <a:rPr lang="en-US" sz="2800" b="0" i="1" smtClean="0">
                                  <a:latin typeface="Cambria Math"/>
                                </a:rPr>
                                <m:t>10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800" i="1" smtClean="0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e>
                              </m:ra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10</m:t>
                                  </m:r>
                                </m:e>
                              </m:rad>
                            </m:den>
                          </m:f>
                          <m:d>
                            <m:dPr>
                              <m:begChr m:val=""/>
                              <m:endChr m:val="⟩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|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0</m:t>
                              </m:r>
                              <m:r>
                                <a:rPr lang="en-US" sz="2800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800" i="1" smtClean="0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10</m:t>
                                  </m:r>
                                </m:e>
                              </m:rad>
                            </m:den>
                          </m:f>
                          <m:d>
                            <m:dPr>
                              <m:begChr m:val=""/>
                              <m:endChr m:val="⟩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|</m:t>
                              </m:r>
                              <m:r>
                                <a:rPr lang="en-US" sz="2800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 smtClean="0"/>
              </a:p>
            </p:txBody>
          </p:sp>
        </mc:Choice>
        <mc:Fallback>
          <p:sp>
            <p:nvSpPr>
              <p:cNvPr id="298" name="Rectangle 2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149" y="2506253"/>
                <a:ext cx="10800393" cy="120597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0" name="Rectangle 299"/>
              <p:cNvSpPr/>
              <p:nvPr/>
            </p:nvSpPr>
            <p:spPr>
              <a:xfrm>
                <a:off x="1188520" y="3621170"/>
                <a:ext cx="9848465" cy="10806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𝐶𝑋</m:t>
                      </m:r>
                      <m:d>
                        <m:d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𝑆𝑊𝐴𝑃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|</m:t>
                              </m:r>
                              <m:r>
                                <a:rPr lang="en-US" sz="2800" i="1" smtClean="0">
                                  <a:latin typeface="Cambria Math"/>
                                  <a:ea typeface="Cambria Math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10</m:t>
                              </m:r>
                            </m:e>
                          </m:rad>
                        </m:den>
                      </m:f>
                      <m:r>
                        <a:rPr lang="en-US" sz="2800" i="1">
                          <a:latin typeface="Cambria Math"/>
                        </a:rPr>
                        <m:t> 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|</m:t>
                          </m:r>
                          <m:r>
                            <a:rPr lang="en-US" sz="2800" i="1">
                              <a:latin typeface="Cambria Math"/>
                            </a:rPr>
                            <m:t>0</m:t>
                          </m:r>
                          <m:r>
                            <a:rPr lang="en-US" sz="2800" i="1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− 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10</m:t>
                              </m:r>
                            </m:e>
                          </m:rad>
                        </m:den>
                      </m:f>
                      <m:r>
                        <a:rPr lang="en-US" sz="2800" i="1">
                          <a:latin typeface="Cambria Math"/>
                        </a:rPr>
                        <m:t> 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|</m:t>
                          </m:r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10</m:t>
                              </m:r>
                            </m:e>
                          </m:rad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|0</m:t>
                          </m:r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10</m:t>
                              </m:r>
                            </m:e>
                          </m:rad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|</m:t>
                          </m:r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800" dirty="0" smtClean="0"/>
              </a:p>
            </p:txBody>
          </p:sp>
        </mc:Choice>
        <mc:Fallback>
          <p:sp>
            <p:nvSpPr>
              <p:cNvPr id="300" name="Rectangle 2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520" y="3621170"/>
                <a:ext cx="9848465" cy="108068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1" name="Rectangle 300"/>
              <p:cNvSpPr/>
              <p:nvPr/>
            </p:nvSpPr>
            <p:spPr>
              <a:xfrm>
                <a:off x="1382323" y="5719368"/>
                <a:ext cx="10470302" cy="122206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32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/>
                            </a:rPr>
                            <m:t>|</m:t>
                          </m:r>
                          <m:r>
                            <a:rPr lang="en-US" sz="3200" i="1" smtClean="0">
                              <a:latin typeface="Cambria Math"/>
                              <a:ea typeface="Cambria Math"/>
                            </a:rPr>
                            <m:t>𝜓</m:t>
                          </m:r>
                        </m:e>
                      </m:d>
                      <m:r>
                        <a:rPr lang="en-US" sz="3200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sz="32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10</m:t>
                              </m:r>
                            </m:e>
                          </m:rad>
                        </m:den>
                      </m:f>
                      <m:r>
                        <a:rPr lang="en-US" sz="3200" i="1">
                          <a:latin typeface="Cambria Math"/>
                        </a:rPr>
                        <m:t> 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3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0</m:t>
                          </m:r>
                          <m:r>
                            <a:rPr lang="en-US" sz="3200" i="1">
                              <a:latin typeface="Cambria Math"/>
                            </a:rPr>
                            <m:t>0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3200" i="1">
                          <a:latin typeface="Cambria Math"/>
                        </a:rPr>
                        <m:t>− </m:t>
                      </m:r>
                      <m:f>
                        <m:fPr>
                          <m:ctrlPr>
                            <a:rPr lang="en-US" sz="32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10</m:t>
                              </m:r>
                            </m:e>
                          </m:rad>
                        </m:den>
                      </m:f>
                      <m:r>
                        <a:rPr lang="en-US" sz="3200" i="1">
                          <a:latin typeface="Cambria Math"/>
                        </a:rPr>
                        <m:t> 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3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sz="3200" i="1">
                              <a:latin typeface="Cambria Math"/>
                            </a:rPr>
                            <m:t>1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3200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3200" i="1">
                              <a:latin typeface="Cambria Math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320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10</m:t>
                              </m:r>
                            </m:e>
                          </m:rad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sz="3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11</m:t>
                          </m:r>
                          <m:r>
                            <a:rPr lang="en-US" sz="3200" i="1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sz="3200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sz="3200" i="1">
                              <a:latin typeface="Cambria Math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320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10</m:t>
                              </m:r>
                            </m:e>
                          </m:rad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sz="3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101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01" name="Rectangle 3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323" y="5719368"/>
                <a:ext cx="10470302" cy="1222066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2" name="Rectangle 301"/>
              <p:cNvSpPr/>
              <p:nvPr/>
            </p:nvSpPr>
            <p:spPr>
              <a:xfrm>
                <a:off x="1146745" y="7010639"/>
                <a:ext cx="12214561" cy="12220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32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𝑇𝑜𝑓𝑓𝑜𝑙𝑖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(|</m:t>
                          </m:r>
                          <m:r>
                            <a:rPr lang="en-US" sz="3200" i="1" smtClean="0">
                              <a:latin typeface="Cambria Math"/>
                              <a:ea typeface="Cambria Math"/>
                            </a:rPr>
                            <m:t>𝜓</m:t>
                          </m:r>
                        </m:e>
                      </m:d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)</m:t>
                      </m:r>
                      <m:r>
                        <a:rPr lang="en-US" sz="3200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sz="32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10</m:t>
                              </m:r>
                            </m:e>
                          </m:rad>
                        </m:den>
                      </m:f>
                      <m:r>
                        <a:rPr lang="en-US" sz="3200" i="1">
                          <a:latin typeface="Cambria Math"/>
                        </a:rPr>
                        <m:t> 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3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0</m:t>
                          </m:r>
                          <m:r>
                            <a:rPr lang="en-US" sz="3200" i="1">
                              <a:latin typeface="Cambria Math"/>
                            </a:rPr>
                            <m:t>0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3200" i="1">
                          <a:latin typeface="Cambria Math"/>
                        </a:rPr>
                        <m:t>− </m:t>
                      </m:r>
                      <m:f>
                        <m:fPr>
                          <m:ctrlPr>
                            <a:rPr lang="en-US" sz="32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10</m:t>
                              </m:r>
                            </m:e>
                          </m:rad>
                        </m:den>
                      </m:f>
                      <m:r>
                        <a:rPr lang="en-US" sz="3200" i="1">
                          <a:latin typeface="Cambria Math"/>
                        </a:rPr>
                        <m:t> 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3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sz="3200" i="1">
                              <a:latin typeface="Cambria Math"/>
                            </a:rPr>
                            <m:t>1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sz="3200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3200" i="1">
                              <a:latin typeface="Cambria Math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320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10</m:t>
                              </m:r>
                            </m:e>
                          </m:rad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sz="3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111</m:t>
                          </m:r>
                        </m:e>
                      </m:d>
                      <m:r>
                        <a:rPr lang="en-US" sz="3200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sz="3200" i="1">
                              <a:latin typeface="Cambria Math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320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10</m:t>
                              </m:r>
                            </m:e>
                          </m:rad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sz="3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101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02" name="Rectangle 3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745" y="7010639"/>
                <a:ext cx="12214561" cy="1222066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764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9EDB"/>
        </a:solidFill>
        <a:effectLst/>
      </p:bgPr>
    </p:bg>
    <p:spTree>
      <p:nvGrpSpPr>
        <p:cNvPr id="1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0" name="Google Shape;2680;p64"/>
          <p:cNvGrpSpPr/>
          <p:nvPr/>
        </p:nvGrpSpPr>
        <p:grpSpPr>
          <a:xfrm>
            <a:off x="5861930" y="4492613"/>
            <a:ext cx="4688426" cy="3408915"/>
            <a:chOff x="0" y="0"/>
            <a:chExt cx="6251235" cy="4545220"/>
          </a:xfrm>
        </p:grpSpPr>
        <p:grpSp>
          <p:nvGrpSpPr>
            <p:cNvPr id="2681" name="Google Shape;2681;p64"/>
            <p:cNvGrpSpPr/>
            <p:nvPr/>
          </p:nvGrpSpPr>
          <p:grpSpPr>
            <a:xfrm>
              <a:off x="1898165" y="2706399"/>
              <a:ext cx="1227453" cy="1227453"/>
              <a:chOff x="0" y="0"/>
              <a:chExt cx="812800" cy="812800"/>
            </a:xfrm>
          </p:grpSpPr>
          <p:sp>
            <p:nvSpPr>
              <p:cNvPr id="2682" name="Google Shape;2682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3" name="Google Shape;2683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84" name="Google Shape;2684;p64"/>
            <p:cNvGrpSpPr/>
            <p:nvPr/>
          </p:nvGrpSpPr>
          <p:grpSpPr>
            <a:xfrm>
              <a:off x="4415735" y="1556858"/>
              <a:ext cx="1835500" cy="1689298"/>
              <a:chOff x="0" y="0"/>
              <a:chExt cx="883145" cy="812800"/>
            </a:xfrm>
          </p:grpSpPr>
          <p:sp>
            <p:nvSpPr>
              <p:cNvPr id="2685" name="Google Shape;2685;p64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6" name="Google Shape;2686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87" name="Google Shape;2687;p64"/>
            <p:cNvGrpSpPr/>
            <p:nvPr/>
          </p:nvGrpSpPr>
          <p:grpSpPr>
            <a:xfrm>
              <a:off x="3571086" y="1924936"/>
              <a:ext cx="1689298" cy="1689298"/>
              <a:chOff x="0" y="0"/>
              <a:chExt cx="812800" cy="812800"/>
            </a:xfrm>
          </p:grpSpPr>
          <p:sp>
            <p:nvSpPr>
              <p:cNvPr id="2688" name="Google Shape;2688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9" name="Google Shape;2689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90" name="Google Shape;2690;p64"/>
            <p:cNvGrpSpPr/>
            <p:nvPr/>
          </p:nvGrpSpPr>
          <p:grpSpPr>
            <a:xfrm>
              <a:off x="4052561" y="1311210"/>
              <a:ext cx="1689298" cy="1689298"/>
              <a:chOff x="0" y="0"/>
              <a:chExt cx="812800" cy="812800"/>
            </a:xfrm>
          </p:grpSpPr>
          <p:sp>
            <p:nvSpPr>
              <p:cNvPr id="2691" name="Google Shape;2691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2" name="Google Shape;2692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93" name="Google Shape;2693;p64"/>
            <p:cNvGrpSpPr/>
            <p:nvPr/>
          </p:nvGrpSpPr>
          <p:grpSpPr>
            <a:xfrm>
              <a:off x="2533679" y="0"/>
              <a:ext cx="1689298" cy="1689298"/>
              <a:chOff x="0" y="0"/>
              <a:chExt cx="812800" cy="812800"/>
            </a:xfrm>
          </p:grpSpPr>
          <p:sp>
            <p:nvSpPr>
              <p:cNvPr id="2694" name="Google Shape;2694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5" name="Google Shape;2695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96" name="Google Shape;2696;p64"/>
            <p:cNvGrpSpPr/>
            <p:nvPr/>
          </p:nvGrpSpPr>
          <p:grpSpPr>
            <a:xfrm>
              <a:off x="1689030" y="712209"/>
              <a:ext cx="1689298" cy="1689298"/>
              <a:chOff x="0" y="0"/>
              <a:chExt cx="812800" cy="812800"/>
            </a:xfrm>
          </p:grpSpPr>
          <p:sp>
            <p:nvSpPr>
              <p:cNvPr id="2697" name="Google Shape;2697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8" name="Google Shape;2698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99" name="Google Shape;2699;p64"/>
            <p:cNvGrpSpPr/>
            <p:nvPr/>
          </p:nvGrpSpPr>
          <p:grpSpPr>
            <a:xfrm>
              <a:off x="844649" y="1311210"/>
              <a:ext cx="1689298" cy="1689298"/>
              <a:chOff x="0" y="0"/>
              <a:chExt cx="812800" cy="812800"/>
            </a:xfrm>
          </p:grpSpPr>
          <p:sp>
            <p:nvSpPr>
              <p:cNvPr id="2700" name="Google Shape;2700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1" name="Google Shape;2701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2" name="Google Shape;2702;p64"/>
            <p:cNvGrpSpPr/>
            <p:nvPr/>
          </p:nvGrpSpPr>
          <p:grpSpPr>
            <a:xfrm>
              <a:off x="0" y="1924936"/>
              <a:ext cx="1689298" cy="1689298"/>
              <a:chOff x="0" y="0"/>
              <a:chExt cx="812800" cy="812800"/>
            </a:xfrm>
          </p:grpSpPr>
          <p:sp>
            <p:nvSpPr>
              <p:cNvPr id="2703" name="Google Shape;2703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4" name="Google Shape;2704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5" name="Google Shape;2705;p64"/>
            <p:cNvGrpSpPr/>
            <p:nvPr/>
          </p:nvGrpSpPr>
          <p:grpSpPr>
            <a:xfrm>
              <a:off x="972496" y="2155858"/>
              <a:ext cx="1689298" cy="1689298"/>
              <a:chOff x="0" y="0"/>
              <a:chExt cx="812800" cy="812800"/>
            </a:xfrm>
          </p:grpSpPr>
          <p:sp>
            <p:nvSpPr>
              <p:cNvPr id="2706" name="Google Shape;2706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7" name="Google Shape;2707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8" name="Google Shape;2708;p64"/>
            <p:cNvGrpSpPr/>
            <p:nvPr/>
          </p:nvGrpSpPr>
          <p:grpSpPr>
            <a:xfrm>
              <a:off x="2363263" y="2855922"/>
              <a:ext cx="1689298" cy="1689298"/>
              <a:chOff x="0" y="0"/>
              <a:chExt cx="812800" cy="812800"/>
            </a:xfrm>
          </p:grpSpPr>
          <p:sp>
            <p:nvSpPr>
              <p:cNvPr id="2709" name="Google Shape;2709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0" name="Google Shape;2710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1" name="Google Shape;2711;p64"/>
            <p:cNvGrpSpPr/>
            <p:nvPr/>
          </p:nvGrpSpPr>
          <p:grpSpPr>
            <a:xfrm>
              <a:off x="3438834" y="2855922"/>
              <a:ext cx="1227453" cy="1227453"/>
              <a:chOff x="0" y="0"/>
              <a:chExt cx="812800" cy="812800"/>
            </a:xfrm>
          </p:grpSpPr>
          <p:sp>
            <p:nvSpPr>
              <p:cNvPr id="2712" name="Google Shape;2712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3" name="Google Shape;2713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4" name="Google Shape;2714;p64"/>
            <p:cNvGrpSpPr/>
            <p:nvPr/>
          </p:nvGrpSpPr>
          <p:grpSpPr>
            <a:xfrm>
              <a:off x="2072102" y="1311210"/>
              <a:ext cx="2150875" cy="2150875"/>
              <a:chOff x="0" y="0"/>
              <a:chExt cx="812800" cy="812800"/>
            </a:xfrm>
          </p:grpSpPr>
          <p:sp>
            <p:nvSpPr>
              <p:cNvPr id="2715" name="Google Shape;2715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6" name="Google Shape;2716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7" name="Google Shape;2717;p64"/>
            <p:cNvGrpSpPr/>
            <p:nvPr/>
          </p:nvGrpSpPr>
          <p:grpSpPr>
            <a:xfrm>
              <a:off x="3669757" y="697483"/>
              <a:ext cx="1227453" cy="1227453"/>
              <a:chOff x="0" y="0"/>
              <a:chExt cx="812800" cy="812800"/>
            </a:xfrm>
          </p:grpSpPr>
          <p:sp>
            <p:nvSpPr>
              <p:cNvPr id="2718" name="Google Shape;2718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9" name="Google Shape;2719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20" name="Google Shape;2720;p64"/>
          <p:cNvGrpSpPr/>
          <p:nvPr/>
        </p:nvGrpSpPr>
        <p:grpSpPr>
          <a:xfrm>
            <a:off x="-417908" y="1807738"/>
            <a:ext cx="8694805" cy="8983769"/>
            <a:chOff x="0" y="0"/>
            <a:chExt cx="11593074" cy="11978359"/>
          </a:xfrm>
        </p:grpSpPr>
        <p:sp>
          <p:nvSpPr>
            <p:cNvPr id="2721" name="Google Shape;2721;p64"/>
            <p:cNvSpPr/>
            <p:nvPr/>
          </p:nvSpPr>
          <p:spPr>
            <a:xfrm rot="177908">
              <a:off x="4947317" y="261165"/>
              <a:ext cx="2909089" cy="7444970"/>
            </a:xfrm>
            <a:custGeom>
              <a:avLst/>
              <a:gdLst/>
              <a:ahLst/>
              <a:cxnLst/>
              <a:rect l="l" t="t" r="r" b="b"/>
              <a:pathLst>
                <a:path w="2909089" h="7444970" extrusionOk="0">
                  <a:moveTo>
                    <a:pt x="0" y="0"/>
                  </a:moveTo>
                  <a:lnTo>
                    <a:pt x="2909089" y="0"/>
                  </a:lnTo>
                  <a:lnTo>
                    <a:pt x="2909089" y="7444970"/>
                  </a:lnTo>
                  <a:lnTo>
                    <a:pt x="0" y="744497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708" r="-2710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2" name="Google Shape;2722;p64"/>
            <p:cNvSpPr/>
            <p:nvPr/>
          </p:nvSpPr>
          <p:spPr>
            <a:xfrm rot="-448275">
              <a:off x="3385222" y="439402"/>
              <a:ext cx="4339611" cy="7925500"/>
            </a:xfrm>
            <a:custGeom>
              <a:avLst/>
              <a:gdLst/>
              <a:ahLst/>
              <a:cxnLst/>
              <a:rect l="l" t="t" r="r" b="b"/>
              <a:pathLst>
                <a:path w="4339611" h="7925500" extrusionOk="0">
                  <a:moveTo>
                    <a:pt x="0" y="0"/>
                  </a:moveTo>
                  <a:lnTo>
                    <a:pt x="4339611" y="0"/>
                  </a:lnTo>
                  <a:lnTo>
                    <a:pt x="4339611" y="7925501"/>
                  </a:lnTo>
                  <a:lnTo>
                    <a:pt x="0" y="792550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3" name="Google Shape;2723;p64"/>
            <p:cNvSpPr/>
            <p:nvPr/>
          </p:nvSpPr>
          <p:spPr>
            <a:xfrm rot="650405">
              <a:off x="5534350" y="381138"/>
              <a:ext cx="2909089" cy="7444970"/>
            </a:xfrm>
            <a:custGeom>
              <a:avLst/>
              <a:gdLst/>
              <a:ahLst/>
              <a:cxnLst/>
              <a:rect l="l" t="t" r="r" b="b"/>
              <a:pathLst>
                <a:path w="2909089" h="7444970" extrusionOk="0">
                  <a:moveTo>
                    <a:pt x="0" y="0"/>
                  </a:moveTo>
                  <a:lnTo>
                    <a:pt x="2909089" y="0"/>
                  </a:lnTo>
                  <a:lnTo>
                    <a:pt x="2909089" y="7444970"/>
                  </a:lnTo>
                  <a:lnTo>
                    <a:pt x="0" y="744497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708" r="-2710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4" name="Google Shape;2724;p64"/>
            <p:cNvSpPr/>
            <p:nvPr/>
          </p:nvSpPr>
          <p:spPr>
            <a:xfrm rot="24221">
              <a:off x="3922902" y="439402"/>
              <a:ext cx="4339611" cy="7925500"/>
            </a:xfrm>
            <a:custGeom>
              <a:avLst/>
              <a:gdLst/>
              <a:ahLst/>
              <a:cxnLst/>
              <a:rect l="l" t="t" r="r" b="b"/>
              <a:pathLst>
                <a:path w="4339611" h="7925500" extrusionOk="0">
                  <a:moveTo>
                    <a:pt x="0" y="0"/>
                  </a:moveTo>
                  <a:lnTo>
                    <a:pt x="4339611" y="0"/>
                  </a:lnTo>
                  <a:lnTo>
                    <a:pt x="4339611" y="7925501"/>
                  </a:lnTo>
                  <a:lnTo>
                    <a:pt x="0" y="792550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5" name="Google Shape;2725;p64"/>
            <p:cNvSpPr/>
            <p:nvPr/>
          </p:nvSpPr>
          <p:spPr>
            <a:xfrm rot="-625569">
              <a:off x="3948904" y="201764"/>
              <a:ext cx="2909089" cy="7444970"/>
            </a:xfrm>
            <a:custGeom>
              <a:avLst/>
              <a:gdLst/>
              <a:ahLst/>
              <a:cxnLst/>
              <a:rect l="l" t="t" r="r" b="b"/>
              <a:pathLst>
                <a:path w="2909089" h="7444970" extrusionOk="0">
                  <a:moveTo>
                    <a:pt x="0" y="0"/>
                  </a:moveTo>
                  <a:lnTo>
                    <a:pt x="2909089" y="0"/>
                  </a:lnTo>
                  <a:lnTo>
                    <a:pt x="2909089" y="7444970"/>
                  </a:lnTo>
                  <a:lnTo>
                    <a:pt x="0" y="744497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708" r="-2710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6" name="Google Shape;2726;p64"/>
            <p:cNvSpPr/>
            <p:nvPr/>
          </p:nvSpPr>
          <p:spPr>
            <a:xfrm rot="-1251753">
              <a:off x="2506759" y="564749"/>
              <a:ext cx="4339611" cy="7925500"/>
            </a:xfrm>
            <a:custGeom>
              <a:avLst/>
              <a:gdLst/>
              <a:ahLst/>
              <a:cxnLst/>
              <a:rect l="l" t="t" r="r" b="b"/>
              <a:pathLst>
                <a:path w="4339611" h="7925500" extrusionOk="0">
                  <a:moveTo>
                    <a:pt x="0" y="0"/>
                  </a:moveTo>
                  <a:lnTo>
                    <a:pt x="4339611" y="0"/>
                  </a:lnTo>
                  <a:lnTo>
                    <a:pt x="4339611" y="7925501"/>
                  </a:lnTo>
                  <a:lnTo>
                    <a:pt x="0" y="792550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7" name="Google Shape;2727;p64"/>
            <p:cNvSpPr/>
            <p:nvPr/>
          </p:nvSpPr>
          <p:spPr>
            <a:xfrm rot="-153071">
              <a:off x="4547762" y="182518"/>
              <a:ext cx="2909089" cy="7444970"/>
            </a:xfrm>
            <a:custGeom>
              <a:avLst/>
              <a:gdLst/>
              <a:ahLst/>
              <a:cxnLst/>
              <a:rect l="l" t="t" r="r" b="b"/>
              <a:pathLst>
                <a:path w="2909089" h="7444970" extrusionOk="0">
                  <a:moveTo>
                    <a:pt x="0" y="0"/>
                  </a:moveTo>
                  <a:lnTo>
                    <a:pt x="2909090" y="0"/>
                  </a:lnTo>
                  <a:lnTo>
                    <a:pt x="2909090" y="7444970"/>
                  </a:lnTo>
                  <a:lnTo>
                    <a:pt x="0" y="744497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l="-2708" r="-2710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8" name="Google Shape;2728;p64"/>
            <p:cNvSpPr/>
            <p:nvPr/>
          </p:nvSpPr>
          <p:spPr>
            <a:xfrm rot="-779256">
              <a:off x="3029820" y="440222"/>
              <a:ext cx="4339611" cy="7925500"/>
            </a:xfrm>
            <a:custGeom>
              <a:avLst/>
              <a:gdLst/>
              <a:ahLst/>
              <a:cxnLst/>
              <a:rect l="l" t="t" r="r" b="b"/>
              <a:pathLst>
                <a:path w="4339611" h="7925500" extrusionOk="0">
                  <a:moveTo>
                    <a:pt x="0" y="0"/>
                  </a:moveTo>
                  <a:lnTo>
                    <a:pt x="4339611" y="0"/>
                  </a:lnTo>
                  <a:lnTo>
                    <a:pt x="4339611" y="7925501"/>
                  </a:lnTo>
                  <a:lnTo>
                    <a:pt x="0" y="792550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9" name="Google Shape;2729;p64"/>
            <p:cNvSpPr/>
            <p:nvPr/>
          </p:nvSpPr>
          <p:spPr>
            <a:xfrm>
              <a:off x="0" y="5181920"/>
              <a:ext cx="11593074" cy="6796439"/>
            </a:xfrm>
            <a:custGeom>
              <a:avLst/>
              <a:gdLst/>
              <a:ahLst/>
              <a:cxnLst/>
              <a:rect l="l" t="t" r="r" b="b"/>
              <a:pathLst>
                <a:path w="11593074" h="6796439" extrusionOk="0">
                  <a:moveTo>
                    <a:pt x="0" y="0"/>
                  </a:moveTo>
                  <a:lnTo>
                    <a:pt x="11593074" y="0"/>
                  </a:lnTo>
                  <a:lnTo>
                    <a:pt x="11593074" y="6796439"/>
                  </a:lnTo>
                  <a:lnTo>
                    <a:pt x="0" y="679643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30" name="Google Shape;2730;p64"/>
          <p:cNvGrpSpPr/>
          <p:nvPr/>
        </p:nvGrpSpPr>
        <p:grpSpPr>
          <a:xfrm>
            <a:off x="184966" y="23179"/>
            <a:ext cx="4688426" cy="3408915"/>
            <a:chOff x="0" y="0"/>
            <a:chExt cx="6251235" cy="4545220"/>
          </a:xfrm>
        </p:grpSpPr>
        <p:grpSp>
          <p:nvGrpSpPr>
            <p:cNvPr id="2731" name="Google Shape;2731;p64"/>
            <p:cNvGrpSpPr/>
            <p:nvPr/>
          </p:nvGrpSpPr>
          <p:grpSpPr>
            <a:xfrm>
              <a:off x="1898165" y="2706399"/>
              <a:ext cx="1227453" cy="1227453"/>
              <a:chOff x="0" y="0"/>
              <a:chExt cx="812800" cy="812800"/>
            </a:xfrm>
          </p:grpSpPr>
          <p:sp>
            <p:nvSpPr>
              <p:cNvPr id="2732" name="Google Shape;2732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3" name="Google Shape;2733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4" name="Google Shape;2734;p64"/>
            <p:cNvGrpSpPr/>
            <p:nvPr/>
          </p:nvGrpSpPr>
          <p:grpSpPr>
            <a:xfrm>
              <a:off x="4415735" y="1556858"/>
              <a:ext cx="1835500" cy="1689298"/>
              <a:chOff x="0" y="0"/>
              <a:chExt cx="883145" cy="812800"/>
            </a:xfrm>
          </p:grpSpPr>
          <p:sp>
            <p:nvSpPr>
              <p:cNvPr id="2735" name="Google Shape;2735;p64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6" name="Google Shape;2736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7" name="Google Shape;2737;p64"/>
            <p:cNvGrpSpPr/>
            <p:nvPr/>
          </p:nvGrpSpPr>
          <p:grpSpPr>
            <a:xfrm>
              <a:off x="3571086" y="1924936"/>
              <a:ext cx="1689298" cy="1689298"/>
              <a:chOff x="0" y="0"/>
              <a:chExt cx="812800" cy="812800"/>
            </a:xfrm>
          </p:grpSpPr>
          <p:sp>
            <p:nvSpPr>
              <p:cNvPr id="2738" name="Google Shape;2738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9" name="Google Shape;2739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0" name="Google Shape;2740;p64"/>
            <p:cNvGrpSpPr/>
            <p:nvPr/>
          </p:nvGrpSpPr>
          <p:grpSpPr>
            <a:xfrm>
              <a:off x="4052561" y="1311210"/>
              <a:ext cx="1689298" cy="1689298"/>
              <a:chOff x="0" y="0"/>
              <a:chExt cx="812800" cy="812800"/>
            </a:xfrm>
          </p:grpSpPr>
          <p:sp>
            <p:nvSpPr>
              <p:cNvPr id="2741" name="Google Shape;2741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2" name="Google Shape;2742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3" name="Google Shape;2743;p64"/>
            <p:cNvGrpSpPr/>
            <p:nvPr/>
          </p:nvGrpSpPr>
          <p:grpSpPr>
            <a:xfrm>
              <a:off x="2533679" y="0"/>
              <a:ext cx="1689298" cy="1689298"/>
              <a:chOff x="0" y="0"/>
              <a:chExt cx="812800" cy="812800"/>
            </a:xfrm>
          </p:grpSpPr>
          <p:sp>
            <p:nvSpPr>
              <p:cNvPr id="2744" name="Google Shape;2744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5" name="Google Shape;2745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6" name="Google Shape;2746;p64"/>
            <p:cNvGrpSpPr/>
            <p:nvPr/>
          </p:nvGrpSpPr>
          <p:grpSpPr>
            <a:xfrm>
              <a:off x="1689030" y="712209"/>
              <a:ext cx="1689298" cy="1689298"/>
              <a:chOff x="0" y="0"/>
              <a:chExt cx="812800" cy="812800"/>
            </a:xfrm>
          </p:grpSpPr>
          <p:sp>
            <p:nvSpPr>
              <p:cNvPr id="2747" name="Google Shape;2747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8" name="Google Shape;2748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9" name="Google Shape;2749;p64"/>
            <p:cNvGrpSpPr/>
            <p:nvPr/>
          </p:nvGrpSpPr>
          <p:grpSpPr>
            <a:xfrm>
              <a:off x="844649" y="1311210"/>
              <a:ext cx="1689298" cy="1689298"/>
              <a:chOff x="0" y="0"/>
              <a:chExt cx="812800" cy="812800"/>
            </a:xfrm>
          </p:grpSpPr>
          <p:sp>
            <p:nvSpPr>
              <p:cNvPr id="2750" name="Google Shape;2750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1" name="Google Shape;2751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52" name="Google Shape;2752;p64"/>
            <p:cNvGrpSpPr/>
            <p:nvPr/>
          </p:nvGrpSpPr>
          <p:grpSpPr>
            <a:xfrm>
              <a:off x="0" y="1924936"/>
              <a:ext cx="1689298" cy="1689298"/>
              <a:chOff x="0" y="0"/>
              <a:chExt cx="812800" cy="812800"/>
            </a:xfrm>
          </p:grpSpPr>
          <p:sp>
            <p:nvSpPr>
              <p:cNvPr id="2753" name="Google Shape;2753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4" name="Google Shape;2754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55" name="Google Shape;2755;p64"/>
            <p:cNvGrpSpPr/>
            <p:nvPr/>
          </p:nvGrpSpPr>
          <p:grpSpPr>
            <a:xfrm>
              <a:off x="972496" y="2155858"/>
              <a:ext cx="1689298" cy="1689298"/>
              <a:chOff x="0" y="0"/>
              <a:chExt cx="812800" cy="812800"/>
            </a:xfrm>
          </p:grpSpPr>
          <p:sp>
            <p:nvSpPr>
              <p:cNvPr id="2756" name="Google Shape;2756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7" name="Google Shape;2757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58" name="Google Shape;2758;p64"/>
            <p:cNvGrpSpPr/>
            <p:nvPr/>
          </p:nvGrpSpPr>
          <p:grpSpPr>
            <a:xfrm>
              <a:off x="2363263" y="2855922"/>
              <a:ext cx="1689298" cy="1689298"/>
              <a:chOff x="0" y="0"/>
              <a:chExt cx="812800" cy="812800"/>
            </a:xfrm>
          </p:grpSpPr>
          <p:sp>
            <p:nvSpPr>
              <p:cNvPr id="2759" name="Google Shape;2759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0" name="Google Shape;2760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1" name="Google Shape;2761;p64"/>
            <p:cNvGrpSpPr/>
            <p:nvPr/>
          </p:nvGrpSpPr>
          <p:grpSpPr>
            <a:xfrm>
              <a:off x="3438834" y="2855922"/>
              <a:ext cx="1227453" cy="1227453"/>
              <a:chOff x="0" y="0"/>
              <a:chExt cx="812800" cy="812800"/>
            </a:xfrm>
          </p:grpSpPr>
          <p:sp>
            <p:nvSpPr>
              <p:cNvPr id="2762" name="Google Shape;2762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3" name="Google Shape;2763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4" name="Google Shape;2764;p64"/>
            <p:cNvGrpSpPr/>
            <p:nvPr/>
          </p:nvGrpSpPr>
          <p:grpSpPr>
            <a:xfrm>
              <a:off x="2072102" y="1311210"/>
              <a:ext cx="2150875" cy="2150875"/>
              <a:chOff x="0" y="0"/>
              <a:chExt cx="812800" cy="812800"/>
            </a:xfrm>
          </p:grpSpPr>
          <p:sp>
            <p:nvSpPr>
              <p:cNvPr id="2765" name="Google Shape;2765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6" name="Google Shape;2766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7" name="Google Shape;2767;p64"/>
            <p:cNvGrpSpPr/>
            <p:nvPr/>
          </p:nvGrpSpPr>
          <p:grpSpPr>
            <a:xfrm>
              <a:off x="3669757" y="697483"/>
              <a:ext cx="1227453" cy="1227453"/>
              <a:chOff x="0" y="0"/>
              <a:chExt cx="812800" cy="812800"/>
            </a:xfrm>
          </p:grpSpPr>
          <p:sp>
            <p:nvSpPr>
              <p:cNvPr id="2768" name="Google Shape;2768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9" name="Google Shape;2769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70" name="Google Shape;2770;p64"/>
          <p:cNvGrpSpPr/>
          <p:nvPr/>
        </p:nvGrpSpPr>
        <p:grpSpPr>
          <a:xfrm>
            <a:off x="732377" y="-101591"/>
            <a:ext cx="4688426" cy="3408915"/>
            <a:chOff x="0" y="0"/>
            <a:chExt cx="6251235" cy="4545220"/>
          </a:xfrm>
        </p:grpSpPr>
        <p:grpSp>
          <p:nvGrpSpPr>
            <p:cNvPr id="2771" name="Google Shape;2771;p64"/>
            <p:cNvGrpSpPr/>
            <p:nvPr/>
          </p:nvGrpSpPr>
          <p:grpSpPr>
            <a:xfrm>
              <a:off x="1898165" y="2706399"/>
              <a:ext cx="1227453" cy="1227453"/>
              <a:chOff x="0" y="0"/>
              <a:chExt cx="812800" cy="812800"/>
            </a:xfrm>
          </p:grpSpPr>
          <p:sp>
            <p:nvSpPr>
              <p:cNvPr id="2772" name="Google Shape;2772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3" name="Google Shape;2773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4" name="Google Shape;2774;p64"/>
            <p:cNvGrpSpPr/>
            <p:nvPr/>
          </p:nvGrpSpPr>
          <p:grpSpPr>
            <a:xfrm>
              <a:off x="4415735" y="1556858"/>
              <a:ext cx="1835500" cy="1689298"/>
              <a:chOff x="0" y="0"/>
              <a:chExt cx="883145" cy="812800"/>
            </a:xfrm>
          </p:grpSpPr>
          <p:sp>
            <p:nvSpPr>
              <p:cNvPr id="2775" name="Google Shape;2775;p64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6" name="Google Shape;2776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7" name="Google Shape;2777;p64"/>
            <p:cNvGrpSpPr/>
            <p:nvPr/>
          </p:nvGrpSpPr>
          <p:grpSpPr>
            <a:xfrm>
              <a:off x="3571086" y="1924936"/>
              <a:ext cx="1689298" cy="1689298"/>
              <a:chOff x="0" y="0"/>
              <a:chExt cx="812800" cy="812800"/>
            </a:xfrm>
          </p:grpSpPr>
          <p:sp>
            <p:nvSpPr>
              <p:cNvPr id="2778" name="Google Shape;2778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9" name="Google Shape;2779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0" name="Google Shape;2780;p64"/>
            <p:cNvGrpSpPr/>
            <p:nvPr/>
          </p:nvGrpSpPr>
          <p:grpSpPr>
            <a:xfrm>
              <a:off x="4052561" y="1311210"/>
              <a:ext cx="1689298" cy="1689298"/>
              <a:chOff x="0" y="0"/>
              <a:chExt cx="812800" cy="812800"/>
            </a:xfrm>
          </p:grpSpPr>
          <p:sp>
            <p:nvSpPr>
              <p:cNvPr id="2781" name="Google Shape;2781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2" name="Google Shape;2782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3" name="Google Shape;2783;p64"/>
            <p:cNvGrpSpPr/>
            <p:nvPr/>
          </p:nvGrpSpPr>
          <p:grpSpPr>
            <a:xfrm>
              <a:off x="2533679" y="0"/>
              <a:ext cx="1689298" cy="1689298"/>
              <a:chOff x="0" y="0"/>
              <a:chExt cx="812800" cy="812800"/>
            </a:xfrm>
          </p:grpSpPr>
          <p:sp>
            <p:nvSpPr>
              <p:cNvPr id="2784" name="Google Shape;2784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5" name="Google Shape;2785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6" name="Google Shape;2786;p64"/>
            <p:cNvGrpSpPr/>
            <p:nvPr/>
          </p:nvGrpSpPr>
          <p:grpSpPr>
            <a:xfrm>
              <a:off x="1689030" y="712209"/>
              <a:ext cx="1689298" cy="1689298"/>
              <a:chOff x="0" y="0"/>
              <a:chExt cx="812800" cy="812800"/>
            </a:xfrm>
          </p:grpSpPr>
          <p:sp>
            <p:nvSpPr>
              <p:cNvPr id="2787" name="Google Shape;2787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8" name="Google Shape;2788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9" name="Google Shape;2789;p64"/>
            <p:cNvGrpSpPr/>
            <p:nvPr/>
          </p:nvGrpSpPr>
          <p:grpSpPr>
            <a:xfrm>
              <a:off x="844649" y="1311210"/>
              <a:ext cx="1689298" cy="1689298"/>
              <a:chOff x="0" y="0"/>
              <a:chExt cx="812800" cy="812800"/>
            </a:xfrm>
          </p:grpSpPr>
          <p:sp>
            <p:nvSpPr>
              <p:cNvPr id="2790" name="Google Shape;2790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1" name="Google Shape;2791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2" name="Google Shape;2792;p64"/>
            <p:cNvGrpSpPr/>
            <p:nvPr/>
          </p:nvGrpSpPr>
          <p:grpSpPr>
            <a:xfrm>
              <a:off x="0" y="1924936"/>
              <a:ext cx="1689298" cy="1689298"/>
              <a:chOff x="0" y="0"/>
              <a:chExt cx="812800" cy="812800"/>
            </a:xfrm>
          </p:grpSpPr>
          <p:sp>
            <p:nvSpPr>
              <p:cNvPr id="2793" name="Google Shape;2793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4" name="Google Shape;2794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5" name="Google Shape;2795;p64"/>
            <p:cNvGrpSpPr/>
            <p:nvPr/>
          </p:nvGrpSpPr>
          <p:grpSpPr>
            <a:xfrm>
              <a:off x="972496" y="2155858"/>
              <a:ext cx="1689298" cy="1689298"/>
              <a:chOff x="0" y="0"/>
              <a:chExt cx="812800" cy="812800"/>
            </a:xfrm>
          </p:grpSpPr>
          <p:sp>
            <p:nvSpPr>
              <p:cNvPr id="2796" name="Google Shape;2796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7" name="Google Shape;2797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8" name="Google Shape;2798;p64"/>
            <p:cNvGrpSpPr/>
            <p:nvPr/>
          </p:nvGrpSpPr>
          <p:grpSpPr>
            <a:xfrm>
              <a:off x="2363263" y="2855922"/>
              <a:ext cx="1689298" cy="1689298"/>
              <a:chOff x="0" y="0"/>
              <a:chExt cx="812800" cy="812800"/>
            </a:xfrm>
          </p:grpSpPr>
          <p:sp>
            <p:nvSpPr>
              <p:cNvPr id="2799" name="Google Shape;2799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0" name="Google Shape;2800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1" name="Google Shape;2801;p64"/>
            <p:cNvGrpSpPr/>
            <p:nvPr/>
          </p:nvGrpSpPr>
          <p:grpSpPr>
            <a:xfrm>
              <a:off x="3438834" y="2855922"/>
              <a:ext cx="1227453" cy="1227453"/>
              <a:chOff x="0" y="0"/>
              <a:chExt cx="812800" cy="812800"/>
            </a:xfrm>
          </p:grpSpPr>
          <p:sp>
            <p:nvSpPr>
              <p:cNvPr id="2802" name="Google Shape;2802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3" name="Google Shape;2803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4" name="Google Shape;2804;p64"/>
            <p:cNvGrpSpPr/>
            <p:nvPr/>
          </p:nvGrpSpPr>
          <p:grpSpPr>
            <a:xfrm>
              <a:off x="2072102" y="1311210"/>
              <a:ext cx="2150875" cy="2150875"/>
              <a:chOff x="0" y="0"/>
              <a:chExt cx="812800" cy="812800"/>
            </a:xfrm>
          </p:grpSpPr>
          <p:sp>
            <p:nvSpPr>
              <p:cNvPr id="2805" name="Google Shape;2805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6" name="Google Shape;2806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7" name="Google Shape;2807;p64"/>
            <p:cNvGrpSpPr/>
            <p:nvPr/>
          </p:nvGrpSpPr>
          <p:grpSpPr>
            <a:xfrm>
              <a:off x="3669757" y="697483"/>
              <a:ext cx="1227453" cy="1227453"/>
              <a:chOff x="0" y="0"/>
              <a:chExt cx="812800" cy="812800"/>
            </a:xfrm>
          </p:grpSpPr>
          <p:sp>
            <p:nvSpPr>
              <p:cNvPr id="2808" name="Google Shape;2808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9" name="Google Shape;2809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10" name="Google Shape;2810;p64"/>
          <p:cNvGrpSpPr/>
          <p:nvPr/>
        </p:nvGrpSpPr>
        <p:grpSpPr>
          <a:xfrm>
            <a:off x="11802463" y="-515340"/>
            <a:ext cx="4688426" cy="3408915"/>
            <a:chOff x="0" y="0"/>
            <a:chExt cx="6251235" cy="4545220"/>
          </a:xfrm>
        </p:grpSpPr>
        <p:grpSp>
          <p:nvGrpSpPr>
            <p:cNvPr id="2811" name="Google Shape;2811;p64"/>
            <p:cNvGrpSpPr/>
            <p:nvPr/>
          </p:nvGrpSpPr>
          <p:grpSpPr>
            <a:xfrm>
              <a:off x="1898165" y="2706399"/>
              <a:ext cx="1227453" cy="1227453"/>
              <a:chOff x="0" y="0"/>
              <a:chExt cx="812800" cy="812800"/>
            </a:xfrm>
          </p:grpSpPr>
          <p:sp>
            <p:nvSpPr>
              <p:cNvPr id="2812" name="Google Shape;2812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3" name="Google Shape;2813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14" name="Google Shape;2814;p64"/>
            <p:cNvGrpSpPr/>
            <p:nvPr/>
          </p:nvGrpSpPr>
          <p:grpSpPr>
            <a:xfrm>
              <a:off x="4415735" y="1556858"/>
              <a:ext cx="1835500" cy="1689298"/>
              <a:chOff x="0" y="0"/>
              <a:chExt cx="883145" cy="812800"/>
            </a:xfrm>
          </p:grpSpPr>
          <p:sp>
            <p:nvSpPr>
              <p:cNvPr id="2815" name="Google Shape;2815;p64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6" name="Google Shape;2816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17" name="Google Shape;2817;p64"/>
            <p:cNvGrpSpPr/>
            <p:nvPr/>
          </p:nvGrpSpPr>
          <p:grpSpPr>
            <a:xfrm>
              <a:off x="3571086" y="1924936"/>
              <a:ext cx="1689298" cy="1689298"/>
              <a:chOff x="0" y="0"/>
              <a:chExt cx="812800" cy="812800"/>
            </a:xfrm>
          </p:grpSpPr>
          <p:sp>
            <p:nvSpPr>
              <p:cNvPr id="2818" name="Google Shape;2818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9" name="Google Shape;2819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0" name="Google Shape;2820;p64"/>
            <p:cNvGrpSpPr/>
            <p:nvPr/>
          </p:nvGrpSpPr>
          <p:grpSpPr>
            <a:xfrm>
              <a:off x="4052561" y="1311210"/>
              <a:ext cx="1689298" cy="1689298"/>
              <a:chOff x="0" y="0"/>
              <a:chExt cx="812800" cy="812800"/>
            </a:xfrm>
          </p:grpSpPr>
          <p:sp>
            <p:nvSpPr>
              <p:cNvPr id="2821" name="Google Shape;2821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2" name="Google Shape;2822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3" name="Google Shape;2823;p64"/>
            <p:cNvGrpSpPr/>
            <p:nvPr/>
          </p:nvGrpSpPr>
          <p:grpSpPr>
            <a:xfrm>
              <a:off x="2533679" y="0"/>
              <a:ext cx="1689298" cy="1689298"/>
              <a:chOff x="0" y="0"/>
              <a:chExt cx="812800" cy="812800"/>
            </a:xfrm>
          </p:grpSpPr>
          <p:sp>
            <p:nvSpPr>
              <p:cNvPr id="2824" name="Google Shape;2824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5" name="Google Shape;2825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6" name="Google Shape;2826;p64"/>
            <p:cNvGrpSpPr/>
            <p:nvPr/>
          </p:nvGrpSpPr>
          <p:grpSpPr>
            <a:xfrm>
              <a:off x="1689030" y="712209"/>
              <a:ext cx="1689298" cy="1689298"/>
              <a:chOff x="0" y="0"/>
              <a:chExt cx="812800" cy="812800"/>
            </a:xfrm>
          </p:grpSpPr>
          <p:sp>
            <p:nvSpPr>
              <p:cNvPr id="2827" name="Google Shape;2827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8" name="Google Shape;2828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9" name="Google Shape;2829;p64"/>
            <p:cNvGrpSpPr/>
            <p:nvPr/>
          </p:nvGrpSpPr>
          <p:grpSpPr>
            <a:xfrm>
              <a:off x="844649" y="1311210"/>
              <a:ext cx="1689298" cy="1689298"/>
              <a:chOff x="0" y="0"/>
              <a:chExt cx="812800" cy="812800"/>
            </a:xfrm>
          </p:grpSpPr>
          <p:sp>
            <p:nvSpPr>
              <p:cNvPr id="2830" name="Google Shape;2830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1" name="Google Shape;2831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2" name="Google Shape;2832;p64"/>
            <p:cNvGrpSpPr/>
            <p:nvPr/>
          </p:nvGrpSpPr>
          <p:grpSpPr>
            <a:xfrm>
              <a:off x="0" y="1924936"/>
              <a:ext cx="1689298" cy="1689298"/>
              <a:chOff x="0" y="0"/>
              <a:chExt cx="812800" cy="812800"/>
            </a:xfrm>
          </p:grpSpPr>
          <p:sp>
            <p:nvSpPr>
              <p:cNvPr id="2833" name="Google Shape;2833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4" name="Google Shape;2834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5" name="Google Shape;2835;p64"/>
            <p:cNvGrpSpPr/>
            <p:nvPr/>
          </p:nvGrpSpPr>
          <p:grpSpPr>
            <a:xfrm>
              <a:off x="972496" y="2155858"/>
              <a:ext cx="1689298" cy="1689298"/>
              <a:chOff x="0" y="0"/>
              <a:chExt cx="812800" cy="812800"/>
            </a:xfrm>
          </p:grpSpPr>
          <p:sp>
            <p:nvSpPr>
              <p:cNvPr id="2836" name="Google Shape;2836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7" name="Google Shape;2837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8" name="Google Shape;2838;p64"/>
            <p:cNvGrpSpPr/>
            <p:nvPr/>
          </p:nvGrpSpPr>
          <p:grpSpPr>
            <a:xfrm>
              <a:off x="2363263" y="2855922"/>
              <a:ext cx="1689298" cy="1689298"/>
              <a:chOff x="0" y="0"/>
              <a:chExt cx="812800" cy="812800"/>
            </a:xfrm>
          </p:grpSpPr>
          <p:sp>
            <p:nvSpPr>
              <p:cNvPr id="2839" name="Google Shape;2839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0" name="Google Shape;2840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1" name="Google Shape;2841;p64"/>
            <p:cNvGrpSpPr/>
            <p:nvPr/>
          </p:nvGrpSpPr>
          <p:grpSpPr>
            <a:xfrm>
              <a:off x="3438834" y="2855922"/>
              <a:ext cx="1227453" cy="1227453"/>
              <a:chOff x="0" y="0"/>
              <a:chExt cx="812800" cy="812800"/>
            </a:xfrm>
          </p:grpSpPr>
          <p:sp>
            <p:nvSpPr>
              <p:cNvPr id="2842" name="Google Shape;2842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3" name="Google Shape;2843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4" name="Google Shape;2844;p64"/>
            <p:cNvGrpSpPr/>
            <p:nvPr/>
          </p:nvGrpSpPr>
          <p:grpSpPr>
            <a:xfrm>
              <a:off x="2072102" y="1311210"/>
              <a:ext cx="2150875" cy="2150875"/>
              <a:chOff x="0" y="0"/>
              <a:chExt cx="812800" cy="812800"/>
            </a:xfrm>
          </p:grpSpPr>
          <p:sp>
            <p:nvSpPr>
              <p:cNvPr id="2845" name="Google Shape;2845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6" name="Google Shape;2846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7" name="Google Shape;2847;p64"/>
            <p:cNvGrpSpPr/>
            <p:nvPr/>
          </p:nvGrpSpPr>
          <p:grpSpPr>
            <a:xfrm>
              <a:off x="3669757" y="697483"/>
              <a:ext cx="1227453" cy="1227453"/>
              <a:chOff x="0" y="0"/>
              <a:chExt cx="812800" cy="812800"/>
            </a:xfrm>
          </p:grpSpPr>
          <p:sp>
            <p:nvSpPr>
              <p:cNvPr id="2848" name="Google Shape;2848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9" name="Google Shape;2849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50" name="Google Shape;2850;p64"/>
          <p:cNvGrpSpPr/>
          <p:nvPr/>
        </p:nvGrpSpPr>
        <p:grpSpPr>
          <a:xfrm>
            <a:off x="11194260" y="808815"/>
            <a:ext cx="4688426" cy="3408915"/>
            <a:chOff x="0" y="0"/>
            <a:chExt cx="6251235" cy="4545220"/>
          </a:xfrm>
        </p:grpSpPr>
        <p:grpSp>
          <p:nvGrpSpPr>
            <p:cNvPr id="2851" name="Google Shape;2851;p64"/>
            <p:cNvGrpSpPr/>
            <p:nvPr/>
          </p:nvGrpSpPr>
          <p:grpSpPr>
            <a:xfrm>
              <a:off x="1898165" y="2706399"/>
              <a:ext cx="1227453" cy="1227453"/>
              <a:chOff x="0" y="0"/>
              <a:chExt cx="812800" cy="812800"/>
            </a:xfrm>
          </p:grpSpPr>
          <p:sp>
            <p:nvSpPr>
              <p:cNvPr id="2852" name="Google Shape;2852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3" name="Google Shape;2853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4" name="Google Shape;2854;p64"/>
            <p:cNvGrpSpPr/>
            <p:nvPr/>
          </p:nvGrpSpPr>
          <p:grpSpPr>
            <a:xfrm>
              <a:off x="4415735" y="1556858"/>
              <a:ext cx="1835500" cy="1689298"/>
              <a:chOff x="0" y="0"/>
              <a:chExt cx="883145" cy="812800"/>
            </a:xfrm>
          </p:grpSpPr>
          <p:sp>
            <p:nvSpPr>
              <p:cNvPr id="2855" name="Google Shape;2855;p64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6" name="Google Shape;2856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7" name="Google Shape;2857;p64"/>
            <p:cNvGrpSpPr/>
            <p:nvPr/>
          </p:nvGrpSpPr>
          <p:grpSpPr>
            <a:xfrm>
              <a:off x="3571086" y="1924936"/>
              <a:ext cx="1689298" cy="1689298"/>
              <a:chOff x="0" y="0"/>
              <a:chExt cx="812800" cy="812800"/>
            </a:xfrm>
          </p:grpSpPr>
          <p:sp>
            <p:nvSpPr>
              <p:cNvPr id="2858" name="Google Shape;2858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9" name="Google Shape;2859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0" name="Google Shape;2860;p64"/>
            <p:cNvGrpSpPr/>
            <p:nvPr/>
          </p:nvGrpSpPr>
          <p:grpSpPr>
            <a:xfrm>
              <a:off x="4052561" y="1311210"/>
              <a:ext cx="1689298" cy="1689298"/>
              <a:chOff x="0" y="0"/>
              <a:chExt cx="812800" cy="812800"/>
            </a:xfrm>
          </p:grpSpPr>
          <p:sp>
            <p:nvSpPr>
              <p:cNvPr id="2861" name="Google Shape;2861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2" name="Google Shape;2862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3" name="Google Shape;2863;p64"/>
            <p:cNvGrpSpPr/>
            <p:nvPr/>
          </p:nvGrpSpPr>
          <p:grpSpPr>
            <a:xfrm>
              <a:off x="2533679" y="0"/>
              <a:ext cx="1689298" cy="1689298"/>
              <a:chOff x="0" y="0"/>
              <a:chExt cx="812800" cy="812800"/>
            </a:xfrm>
          </p:grpSpPr>
          <p:sp>
            <p:nvSpPr>
              <p:cNvPr id="2864" name="Google Shape;2864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5" name="Google Shape;2865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6" name="Google Shape;2866;p64"/>
            <p:cNvGrpSpPr/>
            <p:nvPr/>
          </p:nvGrpSpPr>
          <p:grpSpPr>
            <a:xfrm>
              <a:off x="1689030" y="712209"/>
              <a:ext cx="1689298" cy="1689298"/>
              <a:chOff x="0" y="0"/>
              <a:chExt cx="812800" cy="812800"/>
            </a:xfrm>
          </p:grpSpPr>
          <p:sp>
            <p:nvSpPr>
              <p:cNvPr id="2867" name="Google Shape;2867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8" name="Google Shape;2868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9" name="Google Shape;2869;p64"/>
            <p:cNvGrpSpPr/>
            <p:nvPr/>
          </p:nvGrpSpPr>
          <p:grpSpPr>
            <a:xfrm>
              <a:off x="844649" y="1311210"/>
              <a:ext cx="1689298" cy="1689298"/>
              <a:chOff x="0" y="0"/>
              <a:chExt cx="812800" cy="812800"/>
            </a:xfrm>
          </p:grpSpPr>
          <p:sp>
            <p:nvSpPr>
              <p:cNvPr id="2870" name="Google Shape;2870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1" name="Google Shape;2871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2" name="Google Shape;2872;p64"/>
            <p:cNvGrpSpPr/>
            <p:nvPr/>
          </p:nvGrpSpPr>
          <p:grpSpPr>
            <a:xfrm>
              <a:off x="0" y="1924936"/>
              <a:ext cx="1689298" cy="1689298"/>
              <a:chOff x="0" y="0"/>
              <a:chExt cx="812800" cy="812800"/>
            </a:xfrm>
          </p:grpSpPr>
          <p:sp>
            <p:nvSpPr>
              <p:cNvPr id="2873" name="Google Shape;2873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4" name="Google Shape;2874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5" name="Google Shape;2875;p64"/>
            <p:cNvGrpSpPr/>
            <p:nvPr/>
          </p:nvGrpSpPr>
          <p:grpSpPr>
            <a:xfrm>
              <a:off x="972496" y="2155858"/>
              <a:ext cx="1689298" cy="1689298"/>
              <a:chOff x="0" y="0"/>
              <a:chExt cx="812800" cy="812800"/>
            </a:xfrm>
          </p:grpSpPr>
          <p:sp>
            <p:nvSpPr>
              <p:cNvPr id="2876" name="Google Shape;2876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7" name="Google Shape;2877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8" name="Google Shape;2878;p64"/>
            <p:cNvGrpSpPr/>
            <p:nvPr/>
          </p:nvGrpSpPr>
          <p:grpSpPr>
            <a:xfrm>
              <a:off x="2363263" y="2855922"/>
              <a:ext cx="1689298" cy="1689298"/>
              <a:chOff x="0" y="0"/>
              <a:chExt cx="812800" cy="812800"/>
            </a:xfrm>
          </p:grpSpPr>
          <p:sp>
            <p:nvSpPr>
              <p:cNvPr id="2879" name="Google Shape;2879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0" name="Google Shape;2880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81" name="Google Shape;2881;p64"/>
            <p:cNvGrpSpPr/>
            <p:nvPr/>
          </p:nvGrpSpPr>
          <p:grpSpPr>
            <a:xfrm>
              <a:off x="3438834" y="2855922"/>
              <a:ext cx="1227453" cy="1227453"/>
              <a:chOff x="0" y="0"/>
              <a:chExt cx="812800" cy="812800"/>
            </a:xfrm>
          </p:grpSpPr>
          <p:sp>
            <p:nvSpPr>
              <p:cNvPr id="2882" name="Google Shape;2882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3" name="Google Shape;2883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84" name="Google Shape;2884;p64"/>
            <p:cNvGrpSpPr/>
            <p:nvPr/>
          </p:nvGrpSpPr>
          <p:grpSpPr>
            <a:xfrm>
              <a:off x="2072102" y="1311210"/>
              <a:ext cx="2150875" cy="2150875"/>
              <a:chOff x="0" y="0"/>
              <a:chExt cx="812800" cy="812800"/>
            </a:xfrm>
          </p:grpSpPr>
          <p:sp>
            <p:nvSpPr>
              <p:cNvPr id="2885" name="Google Shape;2885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6" name="Google Shape;2886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87" name="Google Shape;2887;p64"/>
            <p:cNvGrpSpPr/>
            <p:nvPr/>
          </p:nvGrpSpPr>
          <p:grpSpPr>
            <a:xfrm>
              <a:off x="3669757" y="697483"/>
              <a:ext cx="1227453" cy="1227453"/>
              <a:chOff x="0" y="0"/>
              <a:chExt cx="812800" cy="812800"/>
            </a:xfrm>
          </p:grpSpPr>
          <p:sp>
            <p:nvSpPr>
              <p:cNvPr id="2888" name="Google Shape;2888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9" name="Google Shape;2889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96" name="Google Shape;2896;p64"/>
          <p:cNvGrpSpPr/>
          <p:nvPr/>
        </p:nvGrpSpPr>
        <p:grpSpPr>
          <a:xfrm>
            <a:off x="1087628" y="7860051"/>
            <a:ext cx="2882847" cy="2096093"/>
            <a:chOff x="0" y="0"/>
            <a:chExt cx="3843796" cy="2794791"/>
          </a:xfrm>
        </p:grpSpPr>
        <p:grpSp>
          <p:nvGrpSpPr>
            <p:cNvPr id="2897" name="Google Shape;2897;p64"/>
            <p:cNvGrpSpPr/>
            <p:nvPr/>
          </p:nvGrpSpPr>
          <p:grpSpPr>
            <a:xfrm>
              <a:off x="1167154" y="1664126"/>
              <a:ext cx="754743" cy="754743"/>
              <a:chOff x="0" y="0"/>
              <a:chExt cx="812800" cy="812800"/>
            </a:xfrm>
          </p:grpSpPr>
          <p:sp>
            <p:nvSpPr>
              <p:cNvPr id="2898" name="Google Shape;2898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9" name="Google Shape;2899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00" name="Google Shape;2900;p64"/>
            <p:cNvGrpSpPr/>
            <p:nvPr/>
          </p:nvGrpSpPr>
          <p:grpSpPr>
            <a:xfrm>
              <a:off x="2715173" y="957290"/>
              <a:ext cx="1128623" cy="1038725"/>
              <a:chOff x="0" y="0"/>
              <a:chExt cx="883145" cy="812800"/>
            </a:xfrm>
          </p:grpSpPr>
          <p:sp>
            <p:nvSpPr>
              <p:cNvPr id="2901" name="Google Shape;2901;p64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2" name="Google Shape;2902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03" name="Google Shape;2903;p64"/>
            <p:cNvGrpSpPr/>
            <p:nvPr/>
          </p:nvGrpSpPr>
          <p:grpSpPr>
            <a:xfrm>
              <a:off x="2195810" y="1183616"/>
              <a:ext cx="1038725" cy="1038725"/>
              <a:chOff x="0" y="0"/>
              <a:chExt cx="812800" cy="812800"/>
            </a:xfrm>
          </p:grpSpPr>
          <p:sp>
            <p:nvSpPr>
              <p:cNvPr id="2904" name="Google Shape;2904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5" name="Google Shape;2905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06" name="Google Shape;2906;p64"/>
            <p:cNvGrpSpPr/>
            <p:nvPr/>
          </p:nvGrpSpPr>
          <p:grpSpPr>
            <a:xfrm>
              <a:off x="2491862" y="806244"/>
              <a:ext cx="1038725" cy="1038725"/>
              <a:chOff x="0" y="0"/>
              <a:chExt cx="812800" cy="812800"/>
            </a:xfrm>
          </p:grpSpPr>
          <p:sp>
            <p:nvSpPr>
              <p:cNvPr id="2907" name="Google Shape;2907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8" name="Google Shape;2908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09" name="Google Shape;2909;p64"/>
            <p:cNvGrpSpPr/>
            <p:nvPr/>
          </p:nvGrpSpPr>
          <p:grpSpPr>
            <a:xfrm>
              <a:off x="1557923" y="0"/>
              <a:ext cx="1038725" cy="1038725"/>
              <a:chOff x="0" y="0"/>
              <a:chExt cx="812800" cy="812800"/>
            </a:xfrm>
          </p:grpSpPr>
          <p:sp>
            <p:nvSpPr>
              <p:cNvPr id="2910" name="Google Shape;2910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1" name="Google Shape;2911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12" name="Google Shape;2912;p64"/>
            <p:cNvGrpSpPr/>
            <p:nvPr/>
          </p:nvGrpSpPr>
          <p:grpSpPr>
            <a:xfrm>
              <a:off x="1038560" y="437927"/>
              <a:ext cx="1038725" cy="1038725"/>
              <a:chOff x="0" y="0"/>
              <a:chExt cx="812800" cy="812800"/>
            </a:xfrm>
          </p:grpSpPr>
          <p:sp>
            <p:nvSpPr>
              <p:cNvPr id="2913" name="Google Shape;2913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4" name="Google Shape;2914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15" name="Google Shape;2915;p64"/>
            <p:cNvGrpSpPr/>
            <p:nvPr/>
          </p:nvGrpSpPr>
          <p:grpSpPr>
            <a:xfrm>
              <a:off x="519363" y="806244"/>
              <a:ext cx="1038725" cy="1038725"/>
              <a:chOff x="0" y="0"/>
              <a:chExt cx="812800" cy="812800"/>
            </a:xfrm>
          </p:grpSpPr>
          <p:sp>
            <p:nvSpPr>
              <p:cNvPr id="2916" name="Google Shape;2916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7" name="Google Shape;2917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18" name="Google Shape;2918;p64"/>
            <p:cNvGrpSpPr/>
            <p:nvPr/>
          </p:nvGrpSpPr>
          <p:grpSpPr>
            <a:xfrm>
              <a:off x="0" y="1183616"/>
              <a:ext cx="1038725" cy="1038725"/>
              <a:chOff x="0" y="0"/>
              <a:chExt cx="812800" cy="812800"/>
            </a:xfrm>
          </p:grpSpPr>
          <p:sp>
            <p:nvSpPr>
              <p:cNvPr id="2919" name="Google Shape;2919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0" name="Google Shape;2920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21" name="Google Shape;2921;p64"/>
            <p:cNvGrpSpPr/>
            <p:nvPr/>
          </p:nvGrpSpPr>
          <p:grpSpPr>
            <a:xfrm>
              <a:off x="597974" y="1325607"/>
              <a:ext cx="1038725" cy="1038725"/>
              <a:chOff x="0" y="0"/>
              <a:chExt cx="812800" cy="812800"/>
            </a:xfrm>
          </p:grpSpPr>
          <p:sp>
            <p:nvSpPr>
              <p:cNvPr id="2922" name="Google Shape;2922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3" name="Google Shape;2923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24" name="Google Shape;2924;p64"/>
            <p:cNvGrpSpPr/>
            <p:nvPr/>
          </p:nvGrpSpPr>
          <p:grpSpPr>
            <a:xfrm>
              <a:off x="1453137" y="1756066"/>
              <a:ext cx="1038725" cy="1038725"/>
              <a:chOff x="0" y="0"/>
              <a:chExt cx="812800" cy="812800"/>
            </a:xfrm>
          </p:grpSpPr>
          <p:sp>
            <p:nvSpPr>
              <p:cNvPr id="2925" name="Google Shape;2925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6" name="Google Shape;2926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27" name="Google Shape;2927;p64"/>
            <p:cNvGrpSpPr/>
            <p:nvPr/>
          </p:nvGrpSpPr>
          <p:grpSpPr>
            <a:xfrm>
              <a:off x="2114490" y="1756066"/>
              <a:ext cx="754743" cy="754743"/>
              <a:chOff x="0" y="0"/>
              <a:chExt cx="812800" cy="812800"/>
            </a:xfrm>
          </p:grpSpPr>
          <p:sp>
            <p:nvSpPr>
              <p:cNvPr id="2928" name="Google Shape;2928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9" name="Google Shape;2929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30" name="Google Shape;2930;p64"/>
            <p:cNvGrpSpPr/>
            <p:nvPr/>
          </p:nvGrpSpPr>
          <p:grpSpPr>
            <a:xfrm>
              <a:off x="1274106" y="806244"/>
              <a:ext cx="1322542" cy="1322542"/>
              <a:chOff x="0" y="0"/>
              <a:chExt cx="812800" cy="812800"/>
            </a:xfrm>
          </p:grpSpPr>
          <p:sp>
            <p:nvSpPr>
              <p:cNvPr id="2931" name="Google Shape;2931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2" name="Google Shape;2932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33" name="Google Shape;2933;p64"/>
            <p:cNvGrpSpPr/>
            <p:nvPr/>
          </p:nvGrpSpPr>
          <p:grpSpPr>
            <a:xfrm>
              <a:off x="2256481" y="428872"/>
              <a:ext cx="754743" cy="754743"/>
              <a:chOff x="0" y="0"/>
              <a:chExt cx="812800" cy="812800"/>
            </a:xfrm>
          </p:grpSpPr>
          <p:sp>
            <p:nvSpPr>
              <p:cNvPr id="2934" name="Google Shape;2934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5" name="Google Shape;2935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936" name="Google Shape;2936;p64"/>
          <p:cNvGrpSpPr/>
          <p:nvPr/>
        </p:nvGrpSpPr>
        <p:grpSpPr>
          <a:xfrm>
            <a:off x="-57891" y="8052367"/>
            <a:ext cx="2882847" cy="2096093"/>
            <a:chOff x="0" y="0"/>
            <a:chExt cx="3843796" cy="2794791"/>
          </a:xfrm>
        </p:grpSpPr>
        <p:grpSp>
          <p:nvGrpSpPr>
            <p:cNvPr id="2937" name="Google Shape;2937;p64"/>
            <p:cNvGrpSpPr/>
            <p:nvPr/>
          </p:nvGrpSpPr>
          <p:grpSpPr>
            <a:xfrm>
              <a:off x="1167154" y="1664126"/>
              <a:ext cx="754743" cy="754743"/>
              <a:chOff x="0" y="0"/>
              <a:chExt cx="812800" cy="812800"/>
            </a:xfrm>
          </p:grpSpPr>
          <p:sp>
            <p:nvSpPr>
              <p:cNvPr id="2938" name="Google Shape;2938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9" name="Google Shape;2939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0" name="Google Shape;2940;p64"/>
            <p:cNvGrpSpPr/>
            <p:nvPr/>
          </p:nvGrpSpPr>
          <p:grpSpPr>
            <a:xfrm>
              <a:off x="2715173" y="957290"/>
              <a:ext cx="1128623" cy="1038725"/>
              <a:chOff x="0" y="0"/>
              <a:chExt cx="883145" cy="812800"/>
            </a:xfrm>
          </p:grpSpPr>
          <p:sp>
            <p:nvSpPr>
              <p:cNvPr id="2941" name="Google Shape;2941;p64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2" name="Google Shape;2942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3" name="Google Shape;2943;p64"/>
            <p:cNvGrpSpPr/>
            <p:nvPr/>
          </p:nvGrpSpPr>
          <p:grpSpPr>
            <a:xfrm>
              <a:off x="2195810" y="1183616"/>
              <a:ext cx="1038725" cy="1038725"/>
              <a:chOff x="0" y="0"/>
              <a:chExt cx="812800" cy="812800"/>
            </a:xfrm>
          </p:grpSpPr>
          <p:sp>
            <p:nvSpPr>
              <p:cNvPr id="2944" name="Google Shape;2944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5" name="Google Shape;2945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6" name="Google Shape;2946;p64"/>
            <p:cNvGrpSpPr/>
            <p:nvPr/>
          </p:nvGrpSpPr>
          <p:grpSpPr>
            <a:xfrm>
              <a:off x="2491862" y="806244"/>
              <a:ext cx="1038725" cy="1038725"/>
              <a:chOff x="0" y="0"/>
              <a:chExt cx="812800" cy="812800"/>
            </a:xfrm>
          </p:grpSpPr>
          <p:sp>
            <p:nvSpPr>
              <p:cNvPr id="2947" name="Google Shape;2947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8" name="Google Shape;2948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9" name="Google Shape;2949;p64"/>
            <p:cNvGrpSpPr/>
            <p:nvPr/>
          </p:nvGrpSpPr>
          <p:grpSpPr>
            <a:xfrm>
              <a:off x="1557923" y="0"/>
              <a:ext cx="1038725" cy="1038725"/>
              <a:chOff x="0" y="0"/>
              <a:chExt cx="812800" cy="812800"/>
            </a:xfrm>
          </p:grpSpPr>
          <p:sp>
            <p:nvSpPr>
              <p:cNvPr id="2950" name="Google Shape;2950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1" name="Google Shape;2951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2" name="Google Shape;2952;p64"/>
            <p:cNvGrpSpPr/>
            <p:nvPr/>
          </p:nvGrpSpPr>
          <p:grpSpPr>
            <a:xfrm>
              <a:off x="1038560" y="437927"/>
              <a:ext cx="1038725" cy="1038725"/>
              <a:chOff x="0" y="0"/>
              <a:chExt cx="812800" cy="812800"/>
            </a:xfrm>
          </p:grpSpPr>
          <p:sp>
            <p:nvSpPr>
              <p:cNvPr id="2953" name="Google Shape;2953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4" name="Google Shape;2954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5" name="Google Shape;2955;p64"/>
            <p:cNvGrpSpPr/>
            <p:nvPr/>
          </p:nvGrpSpPr>
          <p:grpSpPr>
            <a:xfrm>
              <a:off x="519363" y="806244"/>
              <a:ext cx="1038725" cy="1038725"/>
              <a:chOff x="0" y="0"/>
              <a:chExt cx="812800" cy="812800"/>
            </a:xfrm>
          </p:grpSpPr>
          <p:sp>
            <p:nvSpPr>
              <p:cNvPr id="2956" name="Google Shape;2956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7" name="Google Shape;2957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8" name="Google Shape;2958;p64"/>
            <p:cNvGrpSpPr/>
            <p:nvPr/>
          </p:nvGrpSpPr>
          <p:grpSpPr>
            <a:xfrm>
              <a:off x="0" y="1183616"/>
              <a:ext cx="1038725" cy="1038725"/>
              <a:chOff x="0" y="0"/>
              <a:chExt cx="812800" cy="812800"/>
            </a:xfrm>
          </p:grpSpPr>
          <p:sp>
            <p:nvSpPr>
              <p:cNvPr id="2959" name="Google Shape;2959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0" name="Google Shape;2960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61" name="Google Shape;2961;p64"/>
            <p:cNvGrpSpPr/>
            <p:nvPr/>
          </p:nvGrpSpPr>
          <p:grpSpPr>
            <a:xfrm>
              <a:off x="597974" y="1325607"/>
              <a:ext cx="1038725" cy="1038725"/>
              <a:chOff x="0" y="0"/>
              <a:chExt cx="812800" cy="812800"/>
            </a:xfrm>
          </p:grpSpPr>
          <p:sp>
            <p:nvSpPr>
              <p:cNvPr id="2962" name="Google Shape;2962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3" name="Google Shape;2963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64" name="Google Shape;2964;p64"/>
            <p:cNvGrpSpPr/>
            <p:nvPr/>
          </p:nvGrpSpPr>
          <p:grpSpPr>
            <a:xfrm>
              <a:off x="1453137" y="1756066"/>
              <a:ext cx="1038725" cy="1038725"/>
              <a:chOff x="0" y="0"/>
              <a:chExt cx="812800" cy="812800"/>
            </a:xfrm>
          </p:grpSpPr>
          <p:sp>
            <p:nvSpPr>
              <p:cNvPr id="2965" name="Google Shape;2965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6" name="Google Shape;2966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67" name="Google Shape;2967;p64"/>
            <p:cNvGrpSpPr/>
            <p:nvPr/>
          </p:nvGrpSpPr>
          <p:grpSpPr>
            <a:xfrm>
              <a:off x="2114490" y="1756066"/>
              <a:ext cx="754743" cy="754743"/>
              <a:chOff x="0" y="0"/>
              <a:chExt cx="812800" cy="812800"/>
            </a:xfrm>
          </p:grpSpPr>
          <p:sp>
            <p:nvSpPr>
              <p:cNvPr id="2968" name="Google Shape;2968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9" name="Google Shape;2969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0" name="Google Shape;2970;p64"/>
            <p:cNvGrpSpPr/>
            <p:nvPr/>
          </p:nvGrpSpPr>
          <p:grpSpPr>
            <a:xfrm>
              <a:off x="1274106" y="806244"/>
              <a:ext cx="1322542" cy="1322542"/>
              <a:chOff x="0" y="0"/>
              <a:chExt cx="812800" cy="812800"/>
            </a:xfrm>
          </p:grpSpPr>
          <p:sp>
            <p:nvSpPr>
              <p:cNvPr id="2971" name="Google Shape;2971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2" name="Google Shape;2972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3" name="Google Shape;2973;p64"/>
            <p:cNvGrpSpPr/>
            <p:nvPr/>
          </p:nvGrpSpPr>
          <p:grpSpPr>
            <a:xfrm>
              <a:off x="2256481" y="428872"/>
              <a:ext cx="754743" cy="754743"/>
              <a:chOff x="0" y="0"/>
              <a:chExt cx="812800" cy="812800"/>
            </a:xfrm>
          </p:grpSpPr>
          <p:sp>
            <p:nvSpPr>
              <p:cNvPr id="2974" name="Google Shape;2974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5" name="Google Shape;2975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76" name="Google Shape;2976;p64"/>
          <p:cNvSpPr/>
          <p:nvPr/>
        </p:nvSpPr>
        <p:spPr>
          <a:xfrm flipH="1">
            <a:off x="12113157" y="1214210"/>
            <a:ext cx="7629996" cy="11057965"/>
          </a:xfrm>
          <a:custGeom>
            <a:avLst/>
            <a:gdLst/>
            <a:ahLst/>
            <a:cxnLst/>
            <a:rect l="l" t="t" r="r" b="b"/>
            <a:pathLst>
              <a:path w="7629996" h="11057965" extrusionOk="0">
                <a:moveTo>
                  <a:pt x="7629996" y="0"/>
                </a:moveTo>
                <a:lnTo>
                  <a:pt x="0" y="0"/>
                </a:lnTo>
                <a:lnTo>
                  <a:pt x="0" y="11057965"/>
                </a:lnTo>
                <a:lnTo>
                  <a:pt x="7629996" y="11057965"/>
                </a:lnTo>
                <a:lnTo>
                  <a:pt x="7629996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77" name="Google Shape;2977;p64"/>
          <p:cNvGrpSpPr/>
          <p:nvPr/>
        </p:nvGrpSpPr>
        <p:grpSpPr>
          <a:xfrm>
            <a:off x="7336736" y="400462"/>
            <a:ext cx="3877205" cy="1241962"/>
            <a:chOff x="0" y="0"/>
            <a:chExt cx="5169606" cy="1655949"/>
          </a:xfrm>
        </p:grpSpPr>
        <p:sp>
          <p:nvSpPr>
            <p:cNvPr id="2978" name="Google Shape;2978;p64"/>
            <p:cNvSpPr/>
            <p:nvPr/>
          </p:nvSpPr>
          <p:spPr>
            <a:xfrm>
              <a:off x="3513657" y="0"/>
              <a:ext cx="1655949" cy="1655949"/>
            </a:xfrm>
            <a:custGeom>
              <a:avLst/>
              <a:gdLst/>
              <a:ahLst/>
              <a:cxnLst/>
              <a:rect l="l" t="t" r="r" b="b"/>
              <a:pathLst>
                <a:path w="1655949" h="1655949" extrusionOk="0">
                  <a:moveTo>
                    <a:pt x="0" y="0"/>
                  </a:moveTo>
                  <a:lnTo>
                    <a:pt x="1655949" y="0"/>
                  </a:lnTo>
                  <a:lnTo>
                    <a:pt x="1655949" y="1655949"/>
                  </a:lnTo>
                  <a:lnTo>
                    <a:pt x="0" y="16559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9" name="Google Shape;2979;p64"/>
            <p:cNvSpPr/>
            <p:nvPr/>
          </p:nvSpPr>
          <p:spPr>
            <a:xfrm>
              <a:off x="0" y="119014"/>
              <a:ext cx="1438331" cy="1438930"/>
            </a:xfrm>
            <a:custGeom>
              <a:avLst/>
              <a:gdLst/>
              <a:ahLst/>
              <a:cxnLst/>
              <a:rect l="l" t="t" r="r" b="b"/>
              <a:pathLst>
                <a:path w="1438331" h="1438930" extrusionOk="0">
                  <a:moveTo>
                    <a:pt x="0" y="0"/>
                  </a:moveTo>
                  <a:lnTo>
                    <a:pt x="1438331" y="0"/>
                  </a:lnTo>
                  <a:lnTo>
                    <a:pt x="1438331" y="1438931"/>
                  </a:lnTo>
                  <a:lnTo>
                    <a:pt x="0" y="14389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0" name="Google Shape;2980;p64"/>
            <p:cNvSpPr/>
            <p:nvPr/>
          </p:nvSpPr>
          <p:spPr>
            <a:xfrm>
              <a:off x="1948336" y="98004"/>
              <a:ext cx="976335" cy="1459940"/>
            </a:xfrm>
            <a:custGeom>
              <a:avLst/>
              <a:gdLst/>
              <a:ahLst/>
              <a:cxnLst/>
              <a:rect l="l" t="t" r="r" b="b"/>
              <a:pathLst>
                <a:path w="976335" h="1459940" extrusionOk="0">
                  <a:moveTo>
                    <a:pt x="0" y="0"/>
                  </a:moveTo>
                  <a:lnTo>
                    <a:pt x="976335" y="0"/>
                  </a:lnTo>
                  <a:lnTo>
                    <a:pt x="976335" y="1459941"/>
                  </a:lnTo>
                  <a:lnTo>
                    <a:pt x="0" y="14599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1" name="Google Shape;2981;p64"/>
          <p:cNvSpPr txBox="1"/>
          <p:nvPr/>
        </p:nvSpPr>
        <p:spPr>
          <a:xfrm>
            <a:off x="2926749" y="3889630"/>
            <a:ext cx="13145975" cy="162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None/>
            </a:pPr>
            <a:r>
              <a:rPr lang="en-US" sz="9600" b="0" i="0" u="none" strike="noStrike" cap="none" dirty="0" smtClean="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TERIMA KASIH</a:t>
            </a:r>
            <a:endParaRPr sz="9600" b="0" i="0" u="none" strike="noStrike" cap="none" dirty="0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1"/>
          <p:cNvGrpSpPr/>
          <p:nvPr/>
        </p:nvGrpSpPr>
        <p:grpSpPr>
          <a:xfrm>
            <a:off x="10948447" y="197075"/>
            <a:ext cx="7413598" cy="5390365"/>
            <a:chOff x="0" y="0"/>
            <a:chExt cx="9884798" cy="7187153"/>
          </a:xfrm>
        </p:grpSpPr>
        <p:grpSp>
          <p:nvGrpSpPr>
            <p:cNvPr id="273" name="Google Shape;273;p1"/>
            <p:cNvGrpSpPr/>
            <p:nvPr/>
          </p:nvGrpSpPr>
          <p:grpSpPr>
            <a:xfrm>
              <a:off x="6982404" y="2461789"/>
              <a:ext cx="2902394" cy="2671211"/>
              <a:chOff x="0" y="0"/>
              <a:chExt cx="883145" cy="812800"/>
            </a:xfrm>
          </p:grpSpPr>
          <p:sp>
            <p:nvSpPr>
              <p:cNvPr id="274" name="Google Shape;274;p1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" name="Google Shape;276;p1"/>
            <p:cNvGrpSpPr/>
            <p:nvPr/>
          </p:nvGrpSpPr>
          <p:grpSpPr>
            <a:xfrm>
              <a:off x="5646798" y="3043815"/>
              <a:ext cx="2671211" cy="2671211"/>
              <a:chOff x="0" y="0"/>
              <a:chExt cx="812800" cy="812800"/>
            </a:xfrm>
          </p:grpSpPr>
          <p:sp>
            <p:nvSpPr>
              <p:cNvPr id="277" name="Google Shape;277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" name="Google Shape;279;p1"/>
            <p:cNvGrpSpPr/>
            <p:nvPr/>
          </p:nvGrpSpPr>
          <p:grpSpPr>
            <a:xfrm>
              <a:off x="6408133" y="2073357"/>
              <a:ext cx="2671211" cy="2671211"/>
              <a:chOff x="0" y="0"/>
              <a:chExt cx="812800" cy="812800"/>
            </a:xfrm>
          </p:grpSpPr>
          <p:sp>
            <p:nvSpPr>
              <p:cNvPr id="280" name="Google Shape;280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" name="Google Shape;282;p1"/>
            <p:cNvGrpSpPr/>
            <p:nvPr/>
          </p:nvGrpSpPr>
          <p:grpSpPr>
            <a:xfrm>
              <a:off x="4006393" y="0"/>
              <a:ext cx="2671211" cy="2671211"/>
              <a:chOff x="0" y="0"/>
              <a:chExt cx="812800" cy="812800"/>
            </a:xfrm>
          </p:grpSpPr>
          <p:sp>
            <p:nvSpPr>
              <p:cNvPr id="283" name="Google Shape;283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" name="Google Shape;285;p1"/>
            <p:cNvGrpSpPr/>
            <p:nvPr/>
          </p:nvGrpSpPr>
          <p:grpSpPr>
            <a:xfrm>
              <a:off x="2670787" y="1126184"/>
              <a:ext cx="2671211" cy="2671211"/>
              <a:chOff x="0" y="0"/>
              <a:chExt cx="812800" cy="812800"/>
            </a:xfrm>
          </p:grpSpPr>
          <p:sp>
            <p:nvSpPr>
              <p:cNvPr id="286" name="Google Shape;286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9" name="Google Shape;289;p1"/>
            <p:cNvSpPr/>
            <p:nvPr/>
          </p:nvSpPr>
          <p:spPr>
            <a:xfrm>
              <a:off x="1335605" y="2073357"/>
              <a:ext cx="2671211" cy="2671211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CFE2F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91" name="Google Shape;291;p1"/>
            <p:cNvGrpSpPr/>
            <p:nvPr/>
          </p:nvGrpSpPr>
          <p:grpSpPr>
            <a:xfrm>
              <a:off x="0" y="3043815"/>
              <a:ext cx="2671211" cy="2671211"/>
              <a:chOff x="0" y="0"/>
              <a:chExt cx="812800" cy="812800"/>
            </a:xfrm>
          </p:grpSpPr>
          <p:sp>
            <p:nvSpPr>
              <p:cNvPr id="292" name="Google Shape;292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" name="Google Shape;294;p1"/>
            <p:cNvGrpSpPr/>
            <p:nvPr/>
          </p:nvGrpSpPr>
          <p:grpSpPr>
            <a:xfrm>
              <a:off x="1537764" y="3408962"/>
              <a:ext cx="2671211" cy="2671211"/>
              <a:chOff x="0" y="0"/>
              <a:chExt cx="812800" cy="812800"/>
            </a:xfrm>
          </p:grpSpPr>
          <p:sp>
            <p:nvSpPr>
              <p:cNvPr id="295" name="Google Shape;295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" name="Google Shape;297;p1"/>
            <p:cNvGrpSpPr/>
            <p:nvPr/>
          </p:nvGrpSpPr>
          <p:grpSpPr>
            <a:xfrm>
              <a:off x="3736922" y="4515942"/>
              <a:ext cx="2671211" cy="2671211"/>
              <a:chOff x="0" y="0"/>
              <a:chExt cx="812800" cy="812800"/>
            </a:xfrm>
          </p:grpSpPr>
          <p:sp>
            <p:nvSpPr>
              <p:cNvPr id="298" name="Google Shape;298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0" name="Google Shape;300;p1"/>
            <p:cNvGrpSpPr/>
            <p:nvPr/>
          </p:nvGrpSpPr>
          <p:grpSpPr>
            <a:xfrm>
              <a:off x="2671211" y="4515942"/>
              <a:ext cx="1940916" cy="1940916"/>
              <a:chOff x="0" y="0"/>
              <a:chExt cx="812800" cy="812800"/>
            </a:xfrm>
          </p:grpSpPr>
          <p:sp>
            <p:nvSpPr>
              <p:cNvPr id="301" name="Google Shape;301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" name="Google Shape;303;p1"/>
            <p:cNvGrpSpPr/>
            <p:nvPr/>
          </p:nvGrpSpPr>
          <p:grpSpPr>
            <a:xfrm>
              <a:off x="5437675" y="4515942"/>
              <a:ext cx="1940916" cy="1940916"/>
              <a:chOff x="0" y="0"/>
              <a:chExt cx="812800" cy="812800"/>
            </a:xfrm>
          </p:grpSpPr>
          <p:sp>
            <p:nvSpPr>
              <p:cNvPr id="304" name="Google Shape;304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6" name="Google Shape;306;p1"/>
            <p:cNvGrpSpPr/>
            <p:nvPr/>
          </p:nvGrpSpPr>
          <p:grpSpPr>
            <a:xfrm>
              <a:off x="3276522" y="2073357"/>
              <a:ext cx="3401082" cy="3401082"/>
              <a:chOff x="0" y="0"/>
              <a:chExt cx="812800" cy="812800"/>
            </a:xfrm>
          </p:grpSpPr>
          <p:sp>
            <p:nvSpPr>
              <p:cNvPr id="307" name="Google Shape;307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9" name="Google Shape;309;p1"/>
            <p:cNvGrpSpPr/>
            <p:nvPr/>
          </p:nvGrpSpPr>
          <p:grpSpPr>
            <a:xfrm>
              <a:off x="5802822" y="1102899"/>
              <a:ext cx="1940916" cy="1940916"/>
              <a:chOff x="0" y="0"/>
              <a:chExt cx="812800" cy="812800"/>
            </a:xfrm>
          </p:grpSpPr>
          <p:sp>
            <p:nvSpPr>
              <p:cNvPr id="310" name="Google Shape;310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2" name="Google Shape;312;p1"/>
          <p:cNvGrpSpPr/>
          <p:nvPr/>
        </p:nvGrpSpPr>
        <p:grpSpPr>
          <a:xfrm>
            <a:off x="26787" y="16181"/>
            <a:ext cx="3901152" cy="4024614"/>
            <a:chOff x="0" y="0"/>
            <a:chExt cx="5201537" cy="5366153"/>
          </a:xfrm>
        </p:grpSpPr>
        <p:grpSp>
          <p:nvGrpSpPr>
            <p:cNvPr id="313" name="Google Shape;313;p1"/>
            <p:cNvGrpSpPr/>
            <p:nvPr/>
          </p:nvGrpSpPr>
          <p:grpSpPr>
            <a:xfrm>
              <a:off x="326610" y="572061"/>
              <a:ext cx="4528736" cy="4794092"/>
              <a:chOff x="0" y="-47625"/>
              <a:chExt cx="812800" cy="860425"/>
            </a:xfrm>
          </p:grpSpPr>
          <p:sp>
            <p:nvSpPr>
              <p:cNvPr id="314" name="Google Shape;314;p1"/>
              <p:cNvSpPr/>
              <p:nvPr/>
            </p:nvSpPr>
            <p:spPr>
              <a:xfrm>
                <a:off x="0" y="0"/>
                <a:ext cx="796908" cy="298565"/>
              </a:xfrm>
              <a:custGeom>
                <a:avLst/>
                <a:gdLst/>
                <a:ahLst/>
                <a:cxnLst/>
                <a:rect l="l" t="t" r="r" b="b"/>
                <a:pathLst>
                  <a:path w="796908" h="298565" extrusionOk="0">
                    <a:moveTo>
                      <a:pt x="130492" y="0"/>
                    </a:moveTo>
                    <a:lnTo>
                      <a:pt x="666415" y="0"/>
                    </a:lnTo>
                    <a:cubicBezTo>
                      <a:pt x="738484" y="0"/>
                      <a:pt x="796908" y="58423"/>
                      <a:pt x="796908" y="130492"/>
                    </a:cubicBezTo>
                    <a:lnTo>
                      <a:pt x="796908" y="168073"/>
                    </a:lnTo>
                    <a:cubicBezTo>
                      <a:pt x="796908" y="240142"/>
                      <a:pt x="738484" y="298565"/>
                      <a:pt x="666415" y="298565"/>
                    </a:cubicBezTo>
                    <a:lnTo>
                      <a:pt x="130492" y="298565"/>
                    </a:lnTo>
                    <a:cubicBezTo>
                      <a:pt x="58423" y="298565"/>
                      <a:pt x="0" y="240142"/>
                      <a:pt x="0" y="168073"/>
                    </a:cubicBezTo>
                    <a:lnTo>
                      <a:pt x="0" y="130492"/>
                    </a:lnTo>
                    <a:cubicBezTo>
                      <a:pt x="0" y="58423"/>
                      <a:pt x="58423" y="0"/>
                      <a:pt x="1304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6" name="Google Shape;316;p1"/>
            <p:cNvGrpSpPr/>
            <p:nvPr/>
          </p:nvGrpSpPr>
          <p:grpSpPr>
            <a:xfrm>
              <a:off x="714574" y="472777"/>
              <a:ext cx="1306951" cy="1306951"/>
              <a:chOff x="0" y="0"/>
              <a:chExt cx="812800" cy="812800"/>
            </a:xfrm>
          </p:grpSpPr>
          <p:sp>
            <p:nvSpPr>
              <p:cNvPr id="317" name="Google Shape;317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" name="Google Shape;319;p1"/>
            <p:cNvGrpSpPr/>
            <p:nvPr/>
          </p:nvGrpSpPr>
          <p:grpSpPr>
            <a:xfrm>
              <a:off x="0" y="1529464"/>
              <a:ext cx="1306951" cy="1306951"/>
              <a:chOff x="0" y="0"/>
              <a:chExt cx="812800" cy="812800"/>
            </a:xfrm>
          </p:grpSpPr>
          <p:sp>
            <p:nvSpPr>
              <p:cNvPr id="320" name="Google Shape;320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" name="Google Shape;322;p1"/>
            <p:cNvGrpSpPr/>
            <p:nvPr/>
          </p:nvGrpSpPr>
          <p:grpSpPr>
            <a:xfrm>
              <a:off x="1779588" y="0"/>
              <a:ext cx="1306951" cy="1306951"/>
              <a:chOff x="0" y="0"/>
              <a:chExt cx="812800" cy="812800"/>
            </a:xfrm>
          </p:grpSpPr>
          <p:sp>
            <p:nvSpPr>
              <p:cNvPr id="323" name="Google Shape;323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5" name="Google Shape;325;p1"/>
            <p:cNvGrpSpPr/>
            <p:nvPr/>
          </p:nvGrpSpPr>
          <p:grpSpPr>
            <a:xfrm>
              <a:off x="1007615" y="1557020"/>
              <a:ext cx="1306951" cy="1306951"/>
              <a:chOff x="0" y="0"/>
              <a:chExt cx="812800" cy="812800"/>
            </a:xfrm>
          </p:grpSpPr>
          <p:sp>
            <p:nvSpPr>
              <p:cNvPr id="326" name="Google Shape;326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8" name="Google Shape;328;p1"/>
            <p:cNvGrpSpPr/>
            <p:nvPr/>
          </p:nvGrpSpPr>
          <p:grpSpPr>
            <a:xfrm>
              <a:off x="2021525" y="1529464"/>
              <a:ext cx="1306951" cy="1306951"/>
              <a:chOff x="0" y="0"/>
              <a:chExt cx="812800" cy="812800"/>
            </a:xfrm>
          </p:grpSpPr>
          <p:sp>
            <p:nvSpPr>
              <p:cNvPr id="329" name="Google Shape;329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" name="Google Shape;331;p1"/>
            <p:cNvGrpSpPr/>
            <p:nvPr/>
          </p:nvGrpSpPr>
          <p:grpSpPr>
            <a:xfrm>
              <a:off x="3035435" y="1501908"/>
              <a:ext cx="1306951" cy="1306951"/>
              <a:chOff x="0" y="0"/>
              <a:chExt cx="812800" cy="812800"/>
            </a:xfrm>
          </p:grpSpPr>
          <p:sp>
            <p:nvSpPr>
              <p:cNvPr id="332" name="Google Shape;332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4" name="Google Shape;334;p1"/>
            <p:cNvGrpSpPr/>
            <p:nvPr/>
          </p:nvGrpSpPr>
          <p:grpSpPr>
            <a:xfrm>
              <a:off x="3894586" y="1374864"/>
              <a:ext cx="1306951" cy="1306951"/>
              <a:chOff x="0" y="0"/>
              <a:chExt cx="812800" cy="812800"/>
            </a:xfrm>
          </p:grpSpPr>
          <p:sp>
            <p:nvSpPr>
              <p:cNvPr id="335" name="Google Shape;335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" name="Google Shape;337;p1"/>
            <p:cNvGrpSpPr/>
            <p:nvPr/>
          </p:nvGrpSpPr>
          <p:grpSpPr>
            <a:xfrm>
              <a:off x="3688910" y="653475"/>
              <a:ext cx="1306951" cy="1306951"/>
              <a:chOff x="0" y="0"/>
              <a:chExt cx="812800" cy="812800"/>
            </a:xfrm>
          </p:grpSpPr>
          <p:sp>
            <p:nvSpPr>
              <p:cNvPr id="338" name="Google Shape;338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" name="Google Shape;340;p1"/>
            <p:cNvGrpSpPr/>
            <p:nvPr/>
          </p:nvGrpSpPr>
          <p:grpSpPr>
            <a:xfrm>
              <a:off x="2897360" y="338758"/>
              <a:ext cx="1306951" cy="1306951"/>
              <a:chOff x="0" y="0"/>
              <a:chExt cx="812800" cy="812800"/>
            </a:xfrm>
          </p:grpSpPr>
          <p:sp>
            <p:nvSpPr>
              <p:cNvPr id="341" name="Google Shape;341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3" name="Google Shape;343;p1"/>
            <p:cNvSpPr/>
            <p:nvPr/>
          </p:nvSpPr>
          <p:spPr>
            <a:xfrm>
              <a:off x="3117588" y="740389"/>
              <a:ext cx="1100010" cy="1644874"/>
            </a:xfrm>
            <a:custGeom>
              <a:avLst/>
              <a:gdLst/>
              <a:ahLst/>
              <a:cxnLst/>
              <a:rect l="l" t="t" r="r" b="b"/>
              <a:pathLst>
                <a:path w="1100010" h="1644874" extrusionOk="0">
                  <a:moveTo>
                    <a:pt x="0" y="0"/>
                  </a:moveTo>
                  <a:lnTo>
                    <a:pt x="1100010" y="0"/>
                  </a:lnTo>
                  <a:lnTo>
                    <a:pt x="1100010" y="1644874"/>
                  </a:lnTo>
                  <a:lnTo>
                    <a:pt x="0" y="1644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1"/>
            <p:cNvSpPr/>
            <p:nvPr/>
          </p:nvSpPr>
          <p:spPr>
            <a:xfrm>
              <a:off x="931251" y="740389"/>
              <a:ext cx="1669517" cy="1670213"/>
            </a:xfrm>
            <a:custGeom>
              <a:avLst/>
              <a:gdLst/>
              <a:ahLst/>
              <a:cxnLst/>
              <a:rect l="l" t="t" r="r" b="b"/>
              <a:pathLst>
                <a:path w="1669517" h="1670213" extrusionOk="0">
                  <a:moveTo>
                    <a:pt x="0" y="0"/>
                  </a:moveTo>
                  <a:lnTo>
                    <a:pt x="1669517" y="0"/>
                  </a:lnTo>
                  <a:lnTo>
                    <a:pt x="1669517" y="1670213"/>
                  </a:lnTo>
                  <a:lnTo>
                    <a:pt x="0" y="167021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5" name="Google Shape;425;p1"/>
          <p:cNvGrpSpPr/>
          <p:nvPr/>
        </p:nvGrpSpPr>
        <p:grpSpPr>
          <a:xfrm>
            <a:off x="9981694" y="5288316"/>
            <a:ext cx="8246968" cy="5249185"/>
            <a:chOff x="0" y="0"/>
            <a:chExt cx="10995957" cy="6998913"/>
          </a:xfrm>
        </p:grpSpPr>
        <p:grpSp>
          <p:nvGrpSpPr>
            <p:cNvPr id="426" name="Google Shape;426;p1"/>
            <p:cNvGrpSpPr/>
            <p:nvPr/>
          </p:nvGrpSpPr>
          <p:grpSpPr>
            <a:xfrm>
              <a:off x="7863750" y="2419375"/>
              <a:ext cx="3132207" cy="2882719"/>
              <a:chOff x="0" y="0"/>
              <a:chExt cx="883145" cy="812800"/>
            </a:xfrm>
          </p:grpSpPr>
          <p:sp>
            <p:nvSpPr>
              <p:cNvPr id="427" name="Google Shape;427;p1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9" name="Google Shape;429;p1"/>
            <p:cNvGrpSpPr/>
            <p:nvPr/>
          </p:nvGrpSpPr>
          <p:grpSpPr>
            <a:xfrm>
              <a:off x="6422391" y="2882719"/>
              <a:ext cx="2882719" cy="2882719"/>
              <a:chOff x="0" y="0"/>
              <a:chExt cx="812800" cy="812800"/>
            </a:xfrm>
          </p:grpSpPr>
          <p:sp>
            <p:nvSpPr>
              <p:cNvPr id="430" name="Google Shape;430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2" name="Google Shape;432;p1"/>
            <p:cNvGrpSpPr/>
            <p:nvPr/>
          </p:nvGrpSpPr>
          <p:grpSpPr>
            <a:xfrm>
              <a:off x="6422391" y="978016"/>
              <a:ext cx="2882719" cy="2882719"/>
              <a:chOff x="0" y="0"/>
              <a:chExt cx="812800" cy="812800"/>
            </a:xfrm>
          </p:grpSpPr>
          <p:sp>
            <p:nvSpPr>
              <p:cNvPr id="433" name="Google Shape;433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5" name="Google Shape;435;p1"/>
            <p:cNvGrpSpPr/>
            <p:nvPr/>
          </p:nvGrpSpPr>
          <p:grpSpPr>
            <a:xfrm>
              <a:off x="4981032" y="0"/>
              <a:ext cx="2882719" cy="2882719"/>
              <a:chOff x="0" y="0"/>
              <a:chExt cx="812800" cy="812800"/>
            </a:xfrm>
          </p:grpSpPr>
          <p:sp>
            <p:nvSpPr>
              <p:cNvPr id="436" name="Google Shape;436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8" name="Google Shape;438;p1"/>
            <p:cNvGrpSpPr/>
            <p:nvPr/>
          </p:nvGrpSpPr>
          <p:grpSpPr>
            <a:xfrm>
              <a:off x="2882719" y="788120"/>
              <a:ext cx="2882719" cy="2882719"/>
              <a:chOff x="0" y="0"/>
              <a:chExt cx="812800" cy="812800"/>
            </a:xfrm>
          </p:grpSpPr>
          <p:sp>
            <p:nvSpPr>
              <p:cNvPr id="439" name="Google Shape;439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1" name="Google Shape;441;p1"/>
            <p:cNvGrpSpPr/>
            <p:nvPr/>
          </p:nvGrpSpPr>
          <p:grpSpPr>
            <a:xfrm>
              <a:off x="1252889" y="1851594"/>
              <a:ext cx="2882719" cy="2882719"/>
              <a:chOff x="0" y="0"/>
              <a:chExt cx="812800" cy="812800"/>
            </a:xfrm>
          </p:grpSpPr>
          <p:sp>
            <p:nvSpPr>
              <p:cNvPr id="442" name="Google Shape;442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4" name="Google Shape;444;p1"/>
            <p:cNvGrpSpPr/>
            <p:nvPr/>
          </p:nvGrpSpPr>
          <p:grpSpPr>
            <a:xfrm>
              <a:off x="0" y="2419375"/>
              <a:ext cx="2882719" cy="2882719"/>
              <a:chOff x="0" y="0"/>
              <a:chExt cx="812800" cy="812800"/>
            </a:xfrm>
          </p:grpSpPr>
          <p:sp>
            <p:nvSpPr>
              <p:cNvPr id="445" name="Google Shape;445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7" name="Google Shape;447;p1"/>
            <p:cNvGrpSpPr/>
            <p:nvPr/>
          </p:nvGrpSpPr>
          <p:grpSpPr>
            <a:xfrm>
              <a:off x="1441359" y="2882719"/>
              <a:ext cx="2882719" cy="2882719"/>
              <a:chOff x="0" y="0"/>
              <a:chExt cx="812800" cy="812800"/>
            </a:xfrm>
          </p:grpSpPr>
          <p:sp>
            <p:nvSpPr>
              <p:cNvPr id="448" name="Google Shape;448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" name="Google Shape;450;p1"/>
            <p:cNvGrpSpPr/>
            <p:nvPr/>
          </p:nvGrpSpPr>
          <p:grpSpPr>
            <a:xfrm>
              <a:off x="4135607" y="4116194"/>
              <a:ext cx="2882719" cy="2882719"/>
              <a:chOff x="0" y="0"/>
              <a:chExt cx="812800" cy="812800"/>
            </a:xfrm>
          </p:grpSpPr>
          <p:sp>
            <p:nvSpPr>
              <p:cNvPr id="451" name="Google Shape;451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3" name="Google Shape;453;p1"/>
            <p:cNvGrpSpPr/>
            <p:nvPr/>
          </p:nvGrpSpPr>
          <p:grpSpPr>
            <a:xfrm>
              <a:off x="3379573" y="4116194"/>
              <a:ext cx="2094599" cy="2094599"/>
              <a:chOff x="0" y="0"/>
              <a:chExt cx="812800" cy="812800"/>
            </a:xfrm>
          </p:grpSpPr>
          <p:sp>
            <p:nvSpPr>
              <p:cNvPr id="454" name="Google Shape;454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6" name="Google Shape;456;p1"/>
            <p:cNvGrpSpPr/>
            <p:nvPr/>
          </p:nvGrpSpPr>
          <p:grpSpPr>
            <a:xfrm>
              <a:off x="5971026" y="4116194"/>
              <a:ext cx="2094599" cy="2094599"/>
              <a:chOff x="0" y="0"/>
              <a:chExt cx="812800" cy="812800"/>
            </a:xfrm>
          </p:grpSpPr>
          <p:sp>
            <p:nvSpPr>
              <p:cNvPr id="457" name="Google Shape;457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9" name="Google Shape;459;p1"/>
            <p:cNvGrpSpPr/>
            <p:nvPr/>
          </p:nvGrpSpPr>
          <p:grpSpPr>
            <a:xfrm>
              <a:off x="4032813" y="2419375"/>
              <a:ext cx="2882719" cy="2882719"/>
              <a:chOff x="0" y="0"/>
              <a:chExt cx="812800" cy="812800"/>
            </a:xfrm>
          </p:grpSpPr>
          <p:sp>
            <p:nvSpPr>
              <p:cNvPr id="460" name="Google Shape;460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2" name="Google Shape;462;p1"/>
            <p:cNvGrpSpPr/>
            <p:nvPr/>
          </p:nvGrpSpPr>
          <p:grpSpPr>
            <a:xfrm>
              <a:off x="8051606" y="1835419"/>
              <a:ext cx="2094599" cy="2094599"/>
              <a:chOff x="0" y="0"/>
              <a:chExt cx="812800" cy="812800"/>
            </a:xfrm>
          </p:grpSpPr>
          <p:sp>
            <p:nvSpPr>
              <p:cNvPr id="463" name="Google Shape;463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65" name="Google Shape;465;p1"/>
          <p:cNvSpPr/>
          <p:nvPr/>
        </p:nvSpPr>
        <p:spPr>
          <a:xfrm>
            <a:off x="10133916" y="1350977"/>
            <a:ext cx="8274311" cy="8274311"/>
          </a:xfrm>
          <a:custGeom>
            <a:avLst/>
            <a:gdLst/>
            <a:ahLst/>
            <a:cxnLst/>
            <a:rect l="l" t="t" r="r" b="b"/>
            <a:pathLst>
              <a:path w="8274311" h="8274311" extrusionOk="0">
                <a:moveTo>
                  <a:pt x="0" y="0"/>
                </a:moveTo>
                <a:lnTo>
                  <a:pt x="8274311" y="0"/>
                </a:lnTo>
                <a:lnTo>
                  <a:pt x="8274311" y="8274311"/>
                </a:lnTo>
                <a:lnTo>
                  <a:pt x="0" y="82743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"/>
          <p:cNvSpPr txBox="1"/>
          <p:nvPr/>
        </p:nvSpPr>
        <p:spPr>
          <a:xfrm>
            <a:off x="4130029" y="534980"/>
            <a:ext cx="9646888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07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61"/>
              <a:buFont typeface="Arial"/>
              <a:buNone/>
            </a:pPr>
            <a:r>
              <a:rPr lang="en-US" sz="8000" b="1" i="0" u="none" strike="noStrike" cap="none" dirty="0" smtClean="0">
                <a:solidFill>
                  <a:srgbClr val="FF0000"/>
                </a:solidFill>
                <a:latin typeface="Arial Black" pitchFamily="34" charset="0"/>
                <a:sym typeface="Arial"/>
              </a:rPr>
              <a:t>MATERI</a:t>
            </a:r>
            <a:endParaRPr sz="8000" b="1" i="0" u="none" strike="noStrike" cap="none" dirty="0">
              <a:solidFill>
                <a:srgbClr val="FF0000"/>
              </a:solidFill>
              <a:latin typeface="Arial Black" pitchFamily="34" charset="0"/>
              <a:sym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91690" y="2825573"/>
            <a:ext cx="1351555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 algn="just">
              <a:buAutoNum type="arabicPeriod"/>
            </a:pPr>
            <a:r>
              <a:rPr lang="en-US" sz="4000" dirty="0" err="1" smtClean="0">
                <a:solidFill>
                  <a:schemeClr val="tx1"/>
                </a:solidFill>
              </a:rPr>
              <a:t>Cbit</a:t>
            </a:r>
            <a:r>
              <a:rPr lang="en-US" sz="4000" dirty="0" smtClean="0">
                <a:solidFill>
                  <a:schemeClr val="tx1"/>
                </a:solidFill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</a:rPr>
              <a:t>vs</a:t>
            </a:r>
            <a:r>
              <a:rPr lang="en-US" sz="4000" dirty="0" smtClean="0">
                <a:solidFill>
                  <a:schemeClr val="tx1"/>
                </a:solidFill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</a:rPr>
              <a:t>Qubit</a:t>
            </a:r>
            <a:endParaRPr lang="en-US" sz="4000" dirty="0" smtClean="0">
              <a:solidFill>
                <a:schemeClr val="tx1"/>
              </a:solidFill>
            </a:endParaRPr>
          </a:p>
          <a:p>
            <a:pPr marL="742950" indent="-742950" algn="just">
              <a:buAutoNum type="arabicPeriod"/>
            </a:pPr>
            <a:r>
              <a:rPr lang="en-US" sz="4000" dirty="0" err="1" smtClean="0">
                <a:solidFill>
                  <a:schemeClr val="tx1"/>
                </a:solidFill>
              </a:rPr>
              <a:t>Representasi</a:t>
            </a:r>
            <a:r>
              <a:rPr lang="en-US" sz="4000" dirty="0" smtClean="0">
                <a:solidFill>
                  <a:schemeClr val="tx1"/>
                </a:solidFill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</a:rPr>
              <a:t>dan</a:t>
            </a:r>
            <a:r>
              <a:rPr lang="en-US" sz="4000" dirty="0" smtClean="0">
                <a:solidFill>
                  <a:schemeClr val="tx1"/>
                </a:solidFill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</a:rPr>
              <a:t>Pengukuran</a:t>
            </a:r>
            <a:r>
              <a:rPr lang="en-US" sz="4000" dirty="0" smtClean="0">
                <a:solidFill>
                  <a:schemeClr val="tx1"/>
                </a:solidFill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</a:rPr>
              <a:t>Qubit</a:t>
            </a:r>
            <a:r>
              <a:rPr lang="en-US" sz="4000" dirty="0" smtClean="0">
                <a:solidFill>
                  <a:schemeClr val="tx1"/>
                </a:solidFill>
              </a:rPr>
              <a:t> Tunggal</a:t>
            </a:r>
          </a:p>
          <a:p>
            <a:pPr marL="742950" indent="-742950" algn="just">
              <a:buAutoNum type="arabicPeriod"/>
            </a:pPr>
            <a:r>
              <a:rPr lang="en-US" sz="4000" dirty="0" err="1">
                <a:solidFill>
                  <a:schemeClr val="tx1"/>
                </a:solidFill>
              </a:rPr>
              <a:t>Representasi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dan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Pengukuran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Qubit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</a:rPr>
              <a:t>Ganda</a:t>
            </a:r>
            <a:r>
              <a:rPr lang="en-US" sz="4000" dirty="0" smtClean="0">
                <a:solidFill>
                  <a:schemeClr val="tx1"/>
                </a:solidFill>
              </a:rPr>
              <a:t> </a:t>
            </a:r>
            <a:endParaRPr lang="en-US" sz="4000" dirty="0" smtClean="0">
              <a:solidFill>
                <a:schemeClr val="tx1"/>
              </a:solidFill>
            </a:endParaRPr>
          </a:p>
          <a:p>
            <a:pPr marL="742950" indent="-742950" algn="just">
              <a:buFont typeface="Arial"/>
              <a:buAutoNum type="arabicPeriod"/>
            </a:pPr>
            <a:r>
              <a:rPr lang="en-US" sz="4000" dirty="0" err="1"/>
              <a:t>Operasi</a:t>
            </a:r>
            <a:r>
              <a:rPr lang="en-US" sz="4000" dirty="0"/>
              <a:t> </a:t>
            </a:r>
            <a:r>
              <a:rPr lang="en-US" sz="4000" dirty="0" err="1"/>
              <a:t>Pada</a:t>
            </a:r>
            <a:r>
              <a:rPr lang="en-US" sz="4000" dirty="0"/>
              <a:t> </a:t>
            </a:r>
            <a:r>
              <a:rPr lang="en-US" sz="4000" dirty="0" err="1"/>
              <a:t>Qubit</a:t>
            </a:r>
            <a:r>
              <a:rPr lang="en-US" sz="4000" dirty="0"/>
              <a:t> </a:t>
            </a:r>
            <a:r>
              <a:rPr lang="en-US" sz="4000" dirty="0" smtClean="0"/>
              <a:t>Tunggal</a:t>
            </a:r>
            <a:endParaRPr lang="en-US" sz="4000" dirty="0" smtClean="0">
              <a:solidFill>
                <a:schemeClr val="tx1"/>
              </a:solidFill>
            </a:endParaRPr>
          </a:p>
          <a:p>
            <a:pPr marL="742950" indent="-742950" algn="just">
              <a:buAutoNum type="arabicPeriod"/>
            </a:pPr>
            <a:r>
              <a:rPr lang="en-US" sz="4000" dirty="0" err="1"/>
              <a:t>Operasi</a:t>
            </a:r>
            <a:r>
              <a:rPr lang="en-US" sz="4000" dirty="0"/>
              <a:t> </a:t>
            </a:r>
            <a:r>
              <a:rPr lang="en-US" sz="4000" dirty="0" err="1"/>
              <a:t>Pada</a:t>
            </a:r>
            <a:r>
              <a:rPr lang="en-US" sz="4000" dirty="0"/>
              <a:t> </a:t>
            </a:r>
            <a:r>
              <a:rPr lang="en-US" sz="4000" dirty="0" err="1"/>
              <a:t>Qubit</a:t>
            </a:r>
            <a:r>
              <a:rPr lang="en-US" sz="4000" dirty="0"/>
              <a:t> </a:t>
            </a:r>
            <a:r>
              <a:rPr lang="en-US" sz="4000" dirty="0" err="1" smtClean="0"/>
              <a:t>Ganda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173164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8"/>
          <p:cNvGrpSpPr/>
          <p:nvPr/>
        </p:nvGrpSpPr>
        <p:grpSpPr>
          <a:xfrm>
            <a:off x="13314686" y="56819"/>
            <a:ext cx="4969656" cy="7564853"/>
            <a:chOff x="0" y="0"/>
            <a:chExt cx="6626208" cy="10086469"/>
          </a:xfrm>
        </p:grpSpPr>
        <p:grpSp>
          <p:nvGrpSpPr>
            <p:cNvPr id="473" name="Google Shape;473;p18"/>
            <p:cNvGrpSpPr/>
            <p:nvPr/>
          </p:nvGrpSpPr>
          <p:grpSpPr>
            <a:xfrm>
              <a:off x="4523795" y="1615723"/>
              <a:ext cx="2102413" cy="8470746"/>
              <a:chOff x="-200614" y="38100"/>
              <a:chExt cx="937214" cy="3776091"/>
            </a:xfrm>
          </p:grpSpPr>
          <p:sp>
            <p:nvSpPr>
              <p:cNvPr id="474" name="Google Shape;474;p18"/>
              <p:cNvSpPr/>
              <p:nvPr/>
            </p:nvSpPr>
            <p:spPr>
              <a:xfrm>
                <a:off x="-200614" y="3001391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477" name="Google Shape;4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480" name="Google Shape;4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483" name="Google Shape;4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486" name="Google Shape;4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489" name="Google Shape;4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" name="Google Shape;491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492" name="Google Shape;4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" name="Google Shape;494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495" name="Google Shape;4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498" name="Google Shape;4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501" name="Google Shape;5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504" name="Google Shape;5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507" name="Google Shape;5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510" name="Google Shape;5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" name="Google Shape;514;p18"/>
          <p:cNvGrpSpPr/>
          <p:nvPr/>
        </p:nvGrpSpPr>
        <p:grpSpPr>
          <a:xfrm>
            <a:off x="311738" y="43171"/>
            <a:ext cx="3697363" cy="2353367"/>
            <a:chOff x="0" y="0"/>
            <a:chExt cx="4929817" cy="3137822"/>
          </a:xfrm>
        </p:grpSpPr>
        <p:grpSp>
          <p:nvGrpSpPr>
            <p:cNvPr id="515" name="Google Shape;51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16" name="Google Shape;51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19" name="Google Shape;5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22" name="Google Shape;52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25" name="Google Shape;52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28" name="Google Shape;52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31" name="Google Shape;53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34" name="Google Shape;53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37" name="Google Shape;53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40" name="Google Shape;5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43" name="Google Shape;5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49" name="Google Shape;5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52" name="Google Shape;5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18"/>
          <p:cNvGrpSpPr/>
          <p:nvPr/>
        </p:nvGrpSpPr>
        <p:grpSpPr>
          <a:xfrm>
            <a:off x="-66419" y="44184"/>
            <a:ext cx="3697363" cy="2353367"/>
            <a:chOff x="0" y="0"/>
            <a:chExt cx="4929817" cy="3137822"/>
          </a:xfrm>
        </p:grpSpPr>
        <p:grpSp>
          <p:nvGrpSpPr>
            <p:cNvPr id="555" name="Google Shape;55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56" name="Google Shape;55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59" name="Google Shape;5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1" name="Google Shape;56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62" name="Google Shape;5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4" name="Google Shape;56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65" name="Google Shape;56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7" name="Google Shape;56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68" name="Google Shape;56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71" name="Google Shape;57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74" name="Google Shape;57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77" name="Google Shape;5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80" name="Google Shape;5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83" name="Google Shape;5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86" name="Google Shape;5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89" name="Google Shape;5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92" name="Google Shape;5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4" name="Google Shape;594;p18"/>
          <p:cNvGrpSpPr/>
          <p:nvPr/>
        </p:nvGrpSpPr>
        <p:grpSpPr>
          <a:xfrm>
            <a:off x="3052605" y="47358"/>
            <a:ext cx="3697363" cy="2353367"/>
            <a:chOff x="0" y="0"/>
            <a:chExt cx="4929817" cy="3137822"/>
          </a:xfrm>
        </p:grpSpPr>
        <p:grpSp>
          <p:nvGrpSpPr>
            <p:cNvPr id="595" name="Google Shape;59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96" name="Google Shape;59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8" name="Google Shape;59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99" name="Google Shape;59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1" name="Google Shape;60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602" name="Google Shape;60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4" name="Google Shape;60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605" name="Google Shape;60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7" name="Google Shape;60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608" name="Google Shape;60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" name="Google Shape;61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611" name="Google Shape;61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3" name="Google Shape;61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614" name="Google Shape;61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" name="Google Shape;61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617" name="Google Shape;61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9" name="Google Shape;61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620" name="Google Shape;62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2" name="Google Shape;62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623" name="Google Shape;62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5" name="Google Shape;62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626" name="Google Shape;62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8" name="Google Shape;62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629" name="Google Shape;6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1" name="Google Shape;63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632" name="Google Shape;6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5" name="Google Shape;635;p18"/>
          <p:cNvGrpSpPr/>
          <p:nvPr/>
        </p:nvGrpSpPr>
        <p:grpSpPr>
          <a:xfrm>
            <a:off x="8499379" y="93760"/>
            <a:ext cx="2527116" cy="1608506"/>
            <a:chOff x="0" y="0"/>
            <a:chExt cx="3369488" cy="2144675"/>
          </a:xfrm>
        </p:grpSpPr>
        <p:grpSp>
          <p:nvGrpSpPr>
            <p:cNvPr id="636" name="Google Shape;636;p18"/>
            <p:cNvGrpSpPr/>
            <p:nvPr/>
          </p:nvGrpSpPr>
          <p:grpSpPr>
            <a:xfrm>
              <a:off x="2409687" y="741369"/>
              <a:ext cx="959801" cy="883351"/>
              <a:chOff x="0" y="0"/>
              <a:chExt cx="883145" cy="812800"/>
            </a:xfrm>
          </p:grpSpPr>
          <p:sp>
            <p:nvSpPr>
              <p:cNvPr id="637" name="Google Shape;637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8"/>
            <p:cNvGrpSpPr/>
            <p:nvPr/>
          </p:nvGrpSpPr>
          <p:grpSpPr>
            <a:xfrm>
              <a:off x="1968012" y="883351"/>
              <a:ext cx="883351" cy="883351"/>
              <a:chOff x="0" y="0"/>
              <a:chExt cx="812800" cy="812800"/>
            </a:xfrm>
          </p:grpSpPr>
          <p:sp>
            <p:nvSpPr>
              <p:cNvPr id="640" name="Google Shape;6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8"/>
            <p:cNvGrpSpPr/>
            <p:nvPr/>
          </p:nvGrpSpPr>
          <p:grpSpPr>
            <a:xfrm>
              <a:off x="1968012" y="299693"/>
              <a:ext cx="883351" cy="883351"/>
              <a:chOff x="0" y="0"/>
              <a:chExt cx="812800" cy="812800"/>
            </a:xfrm>
          </p:grpSpPr>
          <p:sp>
            <p:nvSpPr>
              <p:cNvPr id="643" name="Google Shape;6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8"/>
            <p:cNvGrpSpPr/>
            <p:nvPr/>
          </p:nvGrpSpPr>
          <p:grpSpPr>
            <a:xfrm>
              <a:off x="1526336" y="0"/>
              <a:ext cx="883351" cy="883351"/>
              <a:chOff x="0" y="0"/>
              <a:chExt cx="812800" cy="812800"/>
            </a:xfrm>
          </p:grpSpPr>
          <p:sp>
            <p:nvSpPr>
              <p:cNvPr id="646" name="Google Shape;6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8"/>
            <p:cNvGrpSpPr/>
            <p:nvPr/>
          </p:nvGrpSpPr>
          <p:grpSpPr>
            <a:xfrm>
              <a:off x="883351" y="241503"/>
              <a:ext cx="883351" cy="883351"/>
              <a:chOff x="0" y="0"/>
              <a:chExt cx="812800" cy="812800"/>
            </a:xfrm>
          </p:grpSpPr>
          <p:sp>
            <p:nvSpPr>
              <p:cNvPr id="649" name="Google Shape;6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8"/>
            <p:cNvGrpSpPr/>
            <p:nvPr/>
          </p:nvGrpSpPr>
          <p:grpSpPr>
            <a:xfrm>
              <a:off x="383922" y="567383"/>
              <a:ext cx="883351" cy="883351"/>
              <a:chOff x="0" y="0"/>
              <a:chExt cx="812800" cy="812800"/>
            </a:xfrm>
          </p:grpSpPr>
          <p:sp>
            <p:nvSpPr>
              <p:cNvPr id="652" name="Google Shape;6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8"/>
            <p:cNvGrpSpPr/>
            <p:nvPr/>
          </p:nvGrpSpPr>
          <p:grpSpPr>
            <a:xfrm>
              <a:off x="0" y="741369"/>
              <a:ext cx="883351" cy="883351"/>
              <a:chOff x="0" y="0"/>
              <a:chExt cx="812800" cy="812800"/>
            </a:xfrm>
          </p:grpSpPr>
          <p:sp>
            <p:nvSpPr>
              <p:cNvPr id="655" name="Google Shape;65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8"/>
            <p:cNvGrpSpPr/>
            <p:nvPr/>
          </p:nvGrpSpPr>
          <p:grpSpPr>
            <a:xfrm>
              <a:off x="441675" y="883351"/>
              <a:ext cx="883351" cy="883351"/>
              <a:chOff x="0" y="0"/>
              <a:chExt cx="812800" cy="812800"/>
            </a:xfrm>
          </p:grpSpPr>
          <p:sp>
            <p:nvSpPr>
              <p:cNvPr id="658" name="Google Shape;65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8"/>
            <p:cNvGrpSpPr/>
            <p:nvPr/>
          </p:nvGrpSpPr>
          <p:grpSpPr>
            <a:xfrm>
              <a:off x="1267273" y="1261324"/>
              <a:ext cx="883351" cy="883351"/>
              <a:chOff x="0" y="0"/>
              <a:chExt cx="812800" cy="812800"/>
            </a:xfrm>
          </p:grpSpPr>
          <p:sp>
            <p:nvSpPr>
              <p:cNvPr id="661" name="Google Shape;66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" name="Google Shape;663;p18"/>
            <p:cNvGrpSpPr/>
            <p:nvPr/>
          </p:nvGrpSpPr>
          <p:grpSpPr>
            <a:xfrm>
              <a:off x="1035602" y="1261324"/>
              <a:ext cx="641848" cy="641848"/>
              <a:chOff x="0" y="0"/>
              <a:chExt cx="812800" cy="812800"/>
            </a:xfrm>
          </p:grpSpPr>
          <p:sp>
            <p:nvSpPr>
              <p:cNvPr id="664" name="Google Shape;66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18"/>
            <p:cNvGrpSpPr/>
            <p:nvPr/>
          </p:nvGrpSpPr>
          <p:grpSpPr>
            <a:xfrm>
              <a:off x="1829700" y="1261324"/>
              <a:ext cx="641848" cy="641848"/>
              <a:chOff x="0" y="0"/>
              <a:chExt cx="812800" cy="812800"/>
            </a:xfrm>
          </p:grpSpPr>
          <p:sp>
            <p:nvSpPr>
              <p:cNvPr id="667" name="Google Shape;66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p18"/>
            <p:cNvGrpSpPr/>
            <p:nvPr/>
          </p:nvGrpSpPr>
          <p:grpSpPr>
            <a:xfrm>
              <a:off x="1235774" y="741369"/>
              <a:ext cx="883351" cy="883351"/>
              <a:chOff x="0" y="0"/>
              <a:chExt cx="812800" cy="812800"/>
            </a:xfrm>
          </p:grpSpPr>
          <p:sp>
            <p:nvSpPr>
              <p:cNvPr id="670" name="Google Shape;67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18"/>
            <p:cNvGrpSpPr/>
            <p:nvPr/>
          </p:nvGrpSpPr>
          <p:grpSpPr>
            <a:xfrm>
              <a:off x="2467252" y="562427"/>
              <a:ext cx="641848" cy="641848"/>
              <a:chOff x="0" y="0"/>
              <a:chExt cx="812800" cy="812800"/>
            </a:xfrm>
          </p:grpSpPr>
          <p:sp>
            <p:nvSpPr>
              <p:cNvPr id="673" name="Google Shape;67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1" name="Google Shape;681;p18"/>
          <p:cNvGrpSpPr/>
          <p:nvPr/>
        </p:nvGrpSpPr>
        <p:grpSpPr>
          <a:xfrm>
            <a:off x="6645908" y="507856"/>
            <a:ext cx="1359869" cy="865555"/>
            <a:chOff x="0" y="0"/>
            <a:chExt cx="1813158" cy="1154073"/>
          </a:xfrm>
        </p:grpSpPr>
        <p:grpSp>
          <p:nvGrpSpPr>
            <p:cNvPr id="682" name="Google Shape;682;p18"/>
            <p:cNvGrpSpPr/>
            <p:nvPr/>
          </p:nvGrpSpPr>
          <p:grpSpPr>
            <a:xfrm>
              <a:off x="1296679" y="398938"/>
              <a:ext cx="516479" cy="475341"/>
              <a:chOff x="0" y="0"/>
              <a:chExt cx="883145" cy="812800"/>
            </a:xfrm>
          </p:grpSpPr>
          <p:sp>
            <p:nvSpPr>
              <p:cNvPr id="683" name="Google Shape;683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8"/>
            <p:cNvGrpSpPr/>
            <p:nvPr/>
          </p:nvGrpSpPr>
          <p:grpSpPr>
            <a:xfrm>
              <a:off x="1059008" y="475341"/>
              <a:ext cx="475341" cy="475341"/>
              <a:chOff x="0" y="0"/>
              <a:chExt cx="812800" cy="812800"/>
            </a:xfrm>
          </p:grpSpPr>
          <p:sp>
            <p:nvSpPr>
              <p:cNvPr id="686" name="Google Shape;6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8"/>
            <p:cNvGrpSpPr/>
            <p:nvPr/>
          </p:nvGrpSpPr>
          <p:grpSpPr>
            <a:xfrm>
              <a:off x="1059008" y="161268"/>
              <a:ext cx="475341" cy="475341"/>
              <a:chOff x="0" y="0"/>
              <a:chExt cx="812800" cy="812800"/>
            </a:xfrm>
          </p:grpSpPr>
          <p:sp>
            <p:nvSpPr>
              <p:cNvPr id="689" name="Google Shape;6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18"/>
            <p:cNvGrpSpPr/>
            <p:nvPr/>
          </p:nvGrpSpPr>
          <p:grpSpPr>
            <a:xfrm>
              <a:off x="821338" y="0"/>
              <a:ext cx="475341" cy="475341"/>
              <a:chOff x="0" y="0"/>
              <a:chExt cx="812800" cy="812800"/>
            </a:xfrm>
          </p:grpSpPr>
          <p:sp>
            <p:nvSpPr>
              <p:cNvPr id="692" name="Google Shape;6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475341" y="129956"/>
              <a:ext cx="475341" cy="475341"/>
              <a:chOff x="0" y="0"/>
              <a:chExt cx="812800" cy="812800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" name="Google Shape;697;p18"/>
            <p:cNvGrpSpPr/>
            <p:nvPr/>
          </p:nvGrpSpPr>
          <p:grpSpPr>
            <a:xfrm>
              <a:off x="206593" y="305315"/>
              <a:ext cx="475341" cy="475341"/>
              <a:chOff x="0" y="0"/>
              <a:chExt cx="812800" cy="812800"/>
            </a:xfrm>
          </p:grpSpPr>
          <p:sp>
            <p:nvSpPr>
              <p:cNvPr id="698" name="Google Shape;6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" name="Google Shape;700;p18"/>
            <p:cNvGrpSpPr/>
            <p:nvPr/>
          </p:nvGrpSpPr>
          <p:grpSpPr>
            <a:xfrm>
              <a:off x="0" y="398938"/>
              <a:ext cx="475341" cy="475341"/>
              <a:chOff x="0" y="0"/>
              <a:chExt cx="812800" cy="812800"/>
            </a:xfrm>
          </p:grpSpPr>
          <p:sp>
            <p:nvSpPr>
              <p:cNvPr id="701" name="Google Shape;7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" name="Google Shape;703;p18"/>
            <p:cNvGrpSpPr/>
            <p:nvPr/>
          </p:nvGrpSpPr>
          <p:grpSpPr>
            <a:xfrm>
              <a:off x="237670" y="475341"/>
              <a:ext cx="475341" cy="475341"/>
              <a:chOff x="0" y="0"/>
              <a:chExt cx="812800" cy="812800"/>
            </a:xfrm>
          </p:grpSpPr>
          <p:sp>
            <p:nvSpPr>
              <p:cNvPr id="704" name="Google Shape;7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" name="Google Shape;706;p18"/>
            <p:cNvGrpSpPr/>
            <p:nvPr/>
          </p:nvGrpSpPr>
          <p:grpSpPr>
            <a:xfrm>
              <a:off x="681933" y="678732"/>
              <a:ext cx="475341" cy="475341"/>
              <a:chOff x="0" y="0"/>
              <a:chExt cx="812800" cy="812800"/>
            </a:xfrm>
          </p:grpSpPr>
          <p:sp>
            <p:nvSpPr>
              <p:cNvPr id="707" name="Google Shape;7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" name="Google Shape;709;p18"/>
            <p:cNvGrpSpPr/>
            <p:nvPr/>
          </p:nvGrpSpPr>
          <p:grpSpPr>
            <a:xfrm>
              <a:off x="557269" y="678732"/>
              <a:ext cx="345385" cy="345385"/>
              <a:chOff x="0" y="0"/>
              <a:chExt cx="812800" cy="812800"/>
            </a:xfrm>
          </p:grpSpPr>
          <p:sp>
            <p:nvSpPr>
              <p:cNvPr id="710" name="Google Shape;7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" name="Google Shape;712;p18"/>
            <p:cNvGrpSpPr/>
            <p:nvPr/>
          </p:nvGrpSpPr>
          <p:grpSpPr>
            <a:xfrm>
              <a:off x="984582" y="678732"/>
              <a:ext cx="345385" cy="345385"/>
              <a:chOff x="0" y="0"/>
              <a:chExt cx="812800" cy="812800"/>
            </a:xfrm>
          </p:grpSpPr>
          <p:sp>
            <p:nvSpPr>
              <p:cNvPr id="713" name="Google Shape;71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" name="Google Shape;715;p18"/>
            <p:cNvGrpSpPr/>
            <p:nvPr/>
          </p:nvGrpSpPr>
          <p:grpSpPr>
            <a:xfrm>
              <a:off x="664983" y="398938"/>
              <a:ext cx="475341" cy="475341"/>
              <a:chOff x="0" y="0"/>
              <a:chExt cx="812800" cy="812800"/>
            </a:xfrm>
          </p:grpSpPr>
          <p:sp>
            <p:nvSpPr>
              <p:cNvPr id="716" name="Google Shape;71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8"/>
            <p:cNvGrpSpPr/>
            <p:nvPr/>
          </p:nvGrpSpPr>
          <p:grpSpPr>
            <a:xfrm>
              <a:off x="1327655" y="302648"/>
              <a:ext cx="345385" cy="345385"/>
              <a:chOff x="0" y="0"/>
              <a:chExt cx="812800" cy="812800"/>
            </a:xfrm>
          </p:grpSpPr>
          <p:sp>
            <p:nvSpPr>
              <p:cNvPr id="719" name="Google Shape;7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4" name="Google Shape;724;p18"/>
          <p:cNvGrpSpPr/>
          <p:nvPr/>
        </p:nvGrpSpPr>
        <p:grpSpPr>
          <a:xfrm>
            <a:off x="11168793" y="122272"/>
            <a:ext cx="5216210" cy="3320111"/>
            <a:chOff x="0" y="0"/>
            <a:chExt cx="6954946" cy="4426814"/>
          </a:xfrm>
        </p:grpSpPr>
        <p:grpSp>
          <p:nvGrpSpPr>
            <p:cNvPr id="725" name="Google Shape;725;p18"/>
            <p:cNvGrpSpPr/>
            <p:nvPr/>
          </p:nvGrpSpPr>
          <p:grpSpPr>
            <a:xfrm>
              <a:off x="4973824" y="1530255"/>
              <a:ext cx="1981122" cy="1823320"/>
              <a:chOff x="0" y="0"/>
              <a:chExt cx="883145" cy="812800"/>
            </a:xfrm>
          </p:grpSpPr>
          <p:sp>
            <p:nvSpPr>
              <p:cNvPr id="726" name="Google Shape;72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" name="Google Shape;728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729" name="Google Shape;7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732" name="Google Shape;7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4" name="Google Shape;734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3" name="Google Shape;743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744" name="Google Shape;74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747" name="Google Shape;74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9" name="Google Shape;749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750" name="Google Shape;75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2" name="Google Shape;752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753" name="Google Shape;75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5" name="Google Shape;755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756" name="Google Shape;75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759" name="Google Shape;7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762" name="Google Shape;7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5" name="Google Shape;765;p18"/>
          <p:cNvGrpSpPr/>
          <p:nvPr/>
        </p:nvGrpSpPr>
        <p:grpSpPr>
          <a:xfrm>
            <a:off x="14449349" y="8631008"/>
            <a:ext cx="3877205" cy="1241962"/>
            <a:chOff x="0" y="0"/>
            <a:chExt cx="5169606" cy="1655949"/>
          </a:xfrm>
        </p:grpSpPr>
        <p:sp>
          <p:nvSpPr>
            <p:cNvPr id="766" name="Google Shape;766;p18"/>
            <p:cNvSpPr/>
            <p:nvPr/>
          </p:nvSpPr>
          <p:spPr>
            <a:xfrm>
              <a:off x="3513657" y="0"/>
              <a:ext cx="1655949" cy="1655949"/>
            </a:xfrm>
            <a:custGeom>
              <a:avLst/>
              <a:gdLst/>
              <a:ahLst/>
              <a:cxnLst/>
              <a:rect l="l" t="t" r="r" b="b"/>
              <a:pathLst>
                <a:path w="1655949" h="1655949" extrusionOk="0">
                  <a:moveTo>
                    <a:pt x="0" y="0"/>
                  </a:moveTo>
                  <a:lnTo>
                    <a:pt x="1655949" y="0"/>
                  </a:lnTo>
                  <a:lnTo>
                    <a:pt x="1655949" y="1655949"/>
                  </a:lnTo>
                  <a:lnTo>
                    <a:pt x="0" y="16559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0" y="119014"/>
              <a:ext cx="1438331" cy="1438930"/>
            </a:xfrm>
            <a:custGeom>
              <a:avLst/>
              <a:gdLst/>
              <a:ahLst/>
              <a:cxnLst/>
              <a:rect l="l" t="t" r="r" b="b"/>
              <a:pathLst>
                <a:path w="1438331" h="1438930" extrusionOk="0">
                  <a:moveTo>
                    <a:pt x="0" y="0"/>
                  </a:moveTo>
                  <a:lnTo>
                    <a:pt x="1438331" y="0"/>
                  </a:lnTo>
                  <a:lnTo>
                    <a:pt x="1438331" y="1438931"/>
                  </a:lnTo>
                  <a:lnTo>
                    <a:pt x="0" y="14389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1948336" y="98004"/>
              <a:ext cx="976335" cy="1459940"/>
            </a:xfrm>
            <a:custGeom>
              <a:avLst/>
              <a:gdLst/>
              <a:ahLst/>
              <a:cxnLst/>
              <a:rect l="l" t="t" r="r" b="b"/>
              <a:pathLst>
                <a:path w="976335" h="1459940" extrusionOk="0">
                  <a:moveTo>
                    <a:pt x="0" y="0"/>
                  </a:moveTo>
                  <a:lnTo>
                    <a:pt x="976335" y="0"/>
                  </a:lnTo>
                  <a:lnTo>
                    <a:pt x="976335" y="1459941"/>
                  </a:lnTo>
                  <a:lnTo>
                    <a:pt x="0" y="14599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574483" y="254045"/>
            <a:ext cx="458811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err="1" smtClean="0">
                <a:solidFill>
                  <a:srgbClr val="FF0000"/>
                </a:solidFill>
              </a:rPr>
              <a:t>Cbit</a:t>
            </a:r>
            <a:r>
              <a:rPr lang="en-US" sz="6000" dirty="0" smtClean="0">
                <a:solidFill>
                  <a:srgbClr val="FF0000"/>
                </a:solidFill>
              </a:rPr>
              <a:t> </a:t>
            </a:r>
            <a:r>
              <a:rPr lang="en-US" sz="6000" dirty="0" err="1" smtClean="0">
                <a:solidFill>
                  <a:srgbClr val="FF0000"/>
                </a:solidFill>
              </a:rPr>
              <a:t>vs</a:t>
            </a:r>
            <a:r>
              <a:rPr lang="en-US" sz="6000" dirty="0" smtClean="0">
                <a:solidFill>
                  <a:srgbClr val="FF0000"/>
                </a:solidFill>
              </a:rPr>
              <a:t> </a:t>
            </a:r>
            <a:r>
              <a:rPr lang="en-US" sz="6000" dirty="0" err="1" smtClean="0">
                <a:solidFill>
                  <a:srgbClr val="FF0000"/>
                </a:solidFill>
              </a:rPr>
              <a:t>Qubit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3" name="AutoShape 2" descr="Mengenal Teknologi Komputer Kuant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919870" y="2818259"/>
            <a:ext cx="2343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Bloch </a:t>
            </a:r>
            <a:r>
              <a:rPr lang="en-US" sz="2800" dirty="0"/>
              <a:t>S</a:t>
            </a:r>
            <a:r>
              <a:rPr lang="en-US" sz="2800" dirty="0" smtClean="0"/>
              <a:t>phere</a:t>
            </a:r>
            <a:endParaRPr lang="en-US" sz="2800" dirty="0"/>
          </a:p>
        </p:txBody>
      </p:sp>
      <p:pic>
        <p:nvPicPr>
          <p:cNvPr id="292" name="Picture 291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0" t="43510" r="55578" b="21216"/>
          <a:stretch/>
        </p:blipFill>
        <p:spPr bwMode="auto">
          <a:xfrm>
            <a:off x="10060533" y="3248728"/>
            <a:ext cx="2597620" cy="25984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3" name="Picture 292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72" t="43509" r="55479" b="21216"/>
          <a:stretch/>
        </p:blipFill>
        <p:spPr bwMode="auto">
          <a:xfrm>
            <a:off x="13236263" y="3341479"/>
            <a:ext cx="2582082" cy="26110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10523686" y="5999084"/>
                <a:ext cx="1642570" cy="8107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80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|0</m:t>
                        </m:r>
                      </m:e>
                    </m:d>
                    <m:r>
                      <a:rPr lang="en-US" sz="2800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3686" y="5999084"/>
                <a:ext cx="1642570" cy="810799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0" name="Picture 299" descr="https://miro.medium.com/v2/resize:fit:875/1*W3dLh9tbQT8-A86ot8DLCA.png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97" y="2791799"/>
            <a:ext cx="7214050" cy="371818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05" name="Rectangle 304"/>
              <p:cNvSpPr/>
              <p:nvPr/>
            </p:nvSpPr>
            <p:spPr>
              <a:xfrm>
                <a:off x="13716287" y="5927158"/>
                <a:ext cx="1931777" cy="8107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80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  <m:r>
                          <a:rPr lang="en-US" sz="2800" b="0" i="1" smtClean="0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sz="2800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>
          <p:sp>
            <p:nvSpPr>
              <p:cNvPr id="305" name="Rectangle 3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287" y="5927158"/>
                <a:ext cx="1931777" cy="810799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17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8"/>
          <p:cNvGrpSpPr/>
          <p:nvPr/>
        </p:nvGrpSpPr>
        <p:grpSpPr>
          <a:xfrm>
            <a:off x="13314686" y="56819"/>
            <a:ext cx="4969656" cy="7564853"/>
            <a:chOff x="0" y="0"/>
            <a:chExt cx="6626208" cy="10086469"/>
          </a:xfrm>
        </p:grpSpPr>
        <p:grpSp>
          <p:nvGrpSpPr>
            <p:cNvPr id="473" name="Google Shape;473;p18"/>
            <p:cNvGrpSpPr/>
            <p:nvPr/>
          </p:nvGrpSpPr>
          <p:grpSpPr>
            <a:xfrm>
              <a:off x="4523795" y="1615723"/>
              <a:ext cx="2102413" cy="8470746"/>
              <a:chOff x="-200614" y="38100"/>
              <a:chExt cx="937214" cy="3776091"/>
            </a:xfrm>
          </p:grpSpPr>
          <p:sp>
            <p:nvSpPr>
              <p:cNvPr id="474" name="Google Shape;474;p18"/>
              <p:cNvSpPr/>
              <p:nvPr/>
            </p:nvSpPr>
            <p:spPr>
              <a:xfrm>
                <a:off x="-200614" y="3001391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477" name="Google Shape;4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480" name="Google Shape;4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483" name="Google Shape;4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486" name="Google Shape;4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489" name="Google Shape;4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" name="Google Shape;491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492" name="Google Shape;4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" name="Google Shape;494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495" name="Google Shape;4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498" name="Google Shape;4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501" name="Google Shape;5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504" name="Google Shape;5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507" name="Google Shape;5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510" name="Google Shape;5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" name="Google Shape;514;p18"/>
          <p:cNvGrpSpPr/>
          <p:nvPr/>
        </p:nvGrpSpPr>
        <p:grpSpPr>
          <a:xfrm>
            <a:off x="311738" y="43171"/>
            <a:ext cx="3697363" cy="2353367"/>
            <a:chOff x="0" y="0"/>
            <a:chExt cx="4929817" cy="3137822"/>
          </a:xfrm>
        </p:grpSpPr>
        <p:grpSp>
          <p:nvGrpSpPr>
            <p:cNvPr id="515" name="Google Shape;51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16" name="Google Shape;51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19" name="Google Shape;5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22" name="Google Shape;52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25" name="Google Shape;52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28" name="Google Shape;52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31" name="Google Shape;53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34" name="Google Shape;53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37" name="Google Shape;53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40" name="Google Shape;5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43" name="Google Shape;5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49" name="Google Shape;5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52" name="Google Shape;5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18"/>
          <p:cNvGrpSpPr/>
          <p:nvPr/>
        </p:nvGrpSpPr>
        <p:grpSpPr>
          <a:xfrm>
            <a:off x="-66419" y="44184"/>
            <a:ext cx="3697363" cy="2353367"/>
            <a:chOff x="0" y="0"/>
            <a:chExt cx="4929817" cy="3137822"/>
          </a:xfrm>
        </p:grpSpPr>
        <p:grpSp>
          <p:nvGrpSpPr>
            <p:cNvPr id="555" name="Google Shape;55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56" name="Google Shape;55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59" name="Google Shape;5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1" name="Google Shape;56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62" name="Google Shape;5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4" name="Google Shape;56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65" name="Google Shape;56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7" name="Google Shape;56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68" name="Google Shape;56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71" name="Google Shape;57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74" name="Google Shape;57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77" name="Google Shape;5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80" name="Google Shape;5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83" name="Google Shape;5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86" name="Google Shape;5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89" name="Google Shape;5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92" name="Google Shape;5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4" name="Google Shape;594;p18"/>
          <p:cNvGrpSpPr/>
          <p:nvPr/>
        </p:nvGrpSpPr>
        <p:grpSpPr>
          <a:xfrm>
            <a:off x="3052605" y="47358"/>
            <a:ext cx="3697363" cy="2353367"/>
            <a:chOff x="0" y="0"/>
            <a:chExt cx="4929817" cy="3137822"/>
          </a:xfrm>
        </p:grpSpPr>
        <p:grpSp>
          <p:nvGrpSpPr>
            <p:cNvPr id="595" name="Google Shape;59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96" name="Google Shape;59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8" name="Google Shape;59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99" name="Google Shape;59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1" name="Google Shape;60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602" name="Google Shape;60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4" name="Google Shape;60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605" name="Google Shape;60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7" name="Google Shape;60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608" name="Google Shape;60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" name="Google Shape;61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611" name="Google Shape;61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3" name="Google Shape;61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614" name="Google Shape;61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" name="Google Shape;61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617" name="Google Shape;61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9" name="Google Shape;61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620" name="Google Shape;62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2" name="Google Shape;62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623" name="Google Shape;62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5" name="Google Shape;62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626" name="Google Shape;62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8" name="Google Shape;62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629" name="Google Shape;6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1" name="Google Shape;63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632" name="Google Shape;6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5" name="Google Shape;635;p18"/>
          <p:cNvGrpSpPr/>
          <p:nvPr/>
        </p:nvGrpSpPr>
        <p:grpSpPr>
          <a:xfrm>
            <a:off x="8499379" y="93760"/>
            <a:ext cx="2527116" cy="1608506"/>
            <a:chOff x="0" y="0"/>
            <a:chExt cx="3369488" cy="2144675"/>
          </a:xfrm>
        </p:grpSpPr>
        <p:grpSp>
          <p:nvGrpSpPr>
            <p:cNvPr id="636" name="Google Shape;636;p18"/>
            <p:cNvGrpSpPr/>
            <p:nvPr/>
          </p:nvGrpSpPr>
          <p:grpSpPr>
            <a:xfrm>
              <a:off x="2409687" y="741369"/>
              <a:ext cx="959801" cy="883351"/>
              <a:chOff x="0" y="0"/>
              <a:chExt cx="883145" cy="812800"/>
            </a:xfrm>
          </p:grpSpPr>
          <p:sp>
            <p:nvSpPr>
              <p:cNvPr id="637" name="Google Shape;637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8"/>
            <p:cNvGrpSpPr/>
            <p:nvPr/>
          </p:nvGrpSpPr>
          <p:grpSpPr>
            <a:xfrm>
              <a:off x="1968012" y="883351"/>
              <a:ext cx="883351" cy="883351"/>
              <a:chOff x="0" y="0"/>
              <a:chExt cx="812800" cy="812800"/>
            </a:xfrm>
          </p:grpSpPr>
          <p:sp>
            <p:nvSpPr>
              <p:cNvPr id="640" name="Google Shape;6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8"/>
            <p:cNvGrpSpPr/>
            <p:nvPr/>
          </p:nvGrpSpPr>
          <p:grpSpPr>
            <a:xfrm>
              <a:off x="1968012" y="299693"/>
              <a:ext cx="883351" cy="883351"/>
              <a:chOff x="0" y="0"/>
              <a:chExt cx="812800" cy="812800"/>
            </a:xfrm>
          </p:grpSpPr>
          <p:sp>
            <p:nvSpPr>
              <p:cNvPr id="643" name="Google Shape;6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8"/>
            <p:cNvGrpSpPr/>
            <p:nvPr/>
          </p:nvGrpSpPr>
          <p:grpSpPr>
            <a:xfrm>
              <a:off x="1526336" y="0"/>
              <a:ext cx="883351" cy="883351"/>
              <a:chOff x="0" y="0"/>
              <a:chExt cx="812800" cy="812800"/>
            </a:xfrm>
          </p:grpSpPr>
          <p:sp>
            <p:nvSpPr>
              <p:cNvPr id="646" name="Google Shape;6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8"/>
            <p:cNvGrpSpPr/>
            <p:nvPr/>
          </p:nvGrpSpPr>
          <p:grpSpPr>
            <a:xfrm>
              <a:off x="883351" y="241503"/>
              <a:ext cx="883351" cy="883351"/>
              <a:chOff x="0" y="0"/>
              <a:chExt cx="812800" cy="812800"/>
            </a:xfrm>
          </p:grpSpPr>
          <p:sp>
            <p:nvSpPr>
              <p:cNvPr id="649" name="Google Shape;6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8"/>
            <p:cNvGrpSpPr/>
            <p:nvPr/>
          </p:nvGrpSpPr>
          <p:grpSpPr>
            <a:xfrm>
              <a:off x="383922" y="567383"/>
              <a:ext cx="883351" cy="883351"/>
              <a:chOff x="0" y="0"/>
              <a:chExt cx="812800" cy="812800"/>
            </a:xfrm>
          </p:grpSpPr>
          <p:sp>
            <p:nvSpPr>
              <p:cNvPr id="652" name="Google Shape;6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8"/>
            <p:cNvGrpSpPr/>
            <p:nvPr/>
          </p:nvGrpSpPr>
          <p:grpSpPr>
            <a:xfrm>
              <a:off x="0" y="741369"/>
              <a:ext cx="883351" cy="883351"/>
              <a:chOff x="0" y="0"/>
              <a:chExt cx="812800" cy="812800"/>
            </a:xfrm>
          </p:grpSpPr>
          <p:sp>
            <p:nvSpPr>
              <p:cNvPr id="655" name="Google Shape;65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8"/>
            <p:cNvGrpSpPr/>
            <p:nvPr/>
          </p:nvGrpSpPr>
          <p:grpSpPr>
            <a:xfrm>
              <a:off x="441675" y="883351"/>
              <a:ext cx="883351" cy="883351"/>
              <a:chOff x="0" y="0"/>
              <a:chExt cx="812800" cy="812800"/>
            </a:xfrm>
          </p:grpSpPr>
          <p:sp>
            <p:nvSpPr>
              <p:cNvPr id="658" name="Google Shape;65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8"/>
            <p:cNvGrpSpPr/>
            <p:nvPr/>
          </p:nvGrpSpPr>
          <p:grpSpPr>
            <a:xfrm>
              <a:off x="1267273" y="1261324"/>
              <a:ext cx="883351" cy="883351"/>
              <a:chOff x="0" y="0"/>
              <a:chExt cx="812800" cy="812800"/>
            </a:xfrm>
          </p:grpSpPr>
          <p:sp>
            <p:nvSpPr>
              <p:cNvPr id="661" name="Google Shape;66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" name="Google Shape;663;p18"/>
            <p:cNvGrpSpPr/>
            <p:nvPr/>
          </p:nvGrpSpPr>
          <p:grpSpPr>
            <a:xfrm>
              <a:off x="1035602" y="1261324"/>
              <a:ext cx="641848" cy="641848"/>
              <a:chOff x="0" y="0"/>
              <a:chExt cx="812800" cy="812800"/>
            </a:xfrm>
          </p:grpSpPr>
          <p:sp>
            <p:nvSpPr>
              <p:cNvPr id="664" name="Google Shape;66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18"/>
            <p:cNvGrpSpPr/>
            <p:nvPr/>
          </p:nvGrpSpPr>
          <p:grpSpPr>
            <a:xfrm>
              <a:off x="1829700" y="1261324"/>
              <a:ext cx="641848" cy="641848"/>
              <a:chOff x="0" y="0"/>
              <a:chExt cx="812800" cy="812800"/>
            </a:xfrm>
          </p:grpSpPr>
          <p:sp>
            <p:nvSpPr>
              <p:cNvPr id="667" name="Google Shape;66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p18"/>
            <p:cNvGrpSpPr/>
            <p:nvPr/>
          </p:nvGrpSpPr>
          <p:grpSpPr>
            <a:xfrm>
              <a:off x="1235774" y="741369"/>
              <a:ext cx="883351" cy="883351"/>
              <a:chOff x="0" y="0"/>
              <a:chExt cx="812800" cy="812800"/>
            </a:xfrm>
          </p:grpSpPr>
          <p:sp>
            <p:nvSpPr>
              <p:cNvPr id="670" name="Google Shape;67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18"/>
            <p:cNvGrpSpPr/>
            <p:nvPr/>
          </p:nvGrpSpPr>
          <p:grpSpPr>
            <a:xfrm>
              <a:off x="2467252" y="562427"/>
              <a:ext cx="641848" cy="641848"/>
              <a:chOff x="0" y="0"/>
              <a:chExt cx="812800" cy="812800"/>
            </a:xfrm>
          </p:grpSpPr>
          <p:sp>
            <p:nvSpPr>
              <p:cNvPr id="673" name="Google Shape;67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1" name="Google Shape;681;p18"/>
          <p:cNvGrpSpPr/>
          <p:nvPr/>
        </p:nvGrpSpPr>
        <p:grpSpPr>
          <a:xfrm>
            <a:off x="6645908" y="507856"/>
            <a:ext cx="1359869" cy="865555"/>
            <a:chOff x="0" y="0"/>
            <a:chExt cx="1813158" cy="1154073"/>
          </a:xfrm>
        </p:grpSpPr>
        <p:grpSp>
          <p:nvGrpSpPr>
            <p:cNvPr id="682" name="Google Shape;682;p18"/>
            <p:cNvGrpSpPr/>
            <p:nvPr/>
          </p:nvGrpSpPr>
          <p:grpSpPr>
            <a:xfrm>
              <a:off x="1296679" y="398938"/>
              <a:ext cx="516479" cy="475341"/>
              <a:chOff x="0" y="0"/>
              <a:chExt cx="883145" cy="812800"/>
            </a:xfrm>
          </p:grpSpPr>
          <p:sp>
            <p:nvSpPr>
              <p:cNvPr id="683" name="Google Shape;683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8"/>
            <p:cNvGrpSpPr/>
            <p:nvPr/>
          </p:nvGrpSpPr>
          <p:grpSpPr>
            <a:xfrm>
              <a:off x="1059008" y="475341"/>
              <a:ext cx="475341" cy="475341"/>
              <a:chOff x="0" y="0"/>
              <a:chExt cx="812800" cy="812800"/>
            </a:xfrm>
          </p:grpSpPr>
          <p:sp>
            <p:nvSpPr>
              <p:cNvPr id="686" name="Google Shape;6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8"/>
            <p:cNvGrpSpPr/>
            <p:nvPr/>
          </p:nvGrpSpPr>
          <p:grpSpPr>
            <a:xfrm>
              <a:off x="1059008" y="161268"/>
              <a:ext cx="475341" cy="475341"/>
              <a:chOff x="0" y="0"/>
              <a:chExt cx="812800" cy="812800"/>
            </a:xfrm>
          </p:grpSpPr>
          <p:sp>
            <p:nvSpPr>
              <p:cNvPr id="689" name="Google Shape;6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18"/>
            <p:cNvGrpSpPr/>
            <p:nvPr/>
          </p:nvGrpSpPr>
          <p:grpSpPr>
            <a:xfrm>
              <a:off x="821338" y="0"/>
              <a:ext cx="475341" cy="475341"/>
              <a:chOff x="0" y="0"/>
              <a:chExt cx="812800" cy="812800"/>
            </a:xfrm>
          </p:grpSpPr>
          <p:sp>
            <p:nvSpPr>
              <p:cNvPr id="692" name="Google Shape;6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475341" y="129956"/>
              <a:ext cx="475341" cy="475341"/>
              <a:chOff x="0" y="0"/>
              <a:chExt cx="812800" cy="812800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" name="Google Shape;697;p18"/>
            <p:cNvGrpSpPr/>
            <p:nvPr/>
          </p:nvGrpSpPr>
          <p:grpSpPr>
            <a:xfrm>
              <a:off x="206593" y="305315"/>
              <a:ext cx="475341" cy="475341"/>
              <a:chOff x="0" y="0"/>
              <a:chExt cx="812800" cy="812800"/>
            </a:xfrm>
          </p:grpSpPr>
          <p:sp>
            <p:nvSpPr>
              <p:cNvPr id="698" name="Google Shape;6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" name="Google Shape;700;p18"/>
            <p:cNvGrpSpPr/>
            <p:nvPr/>
          </p:nvGrpSpPr>
          <p:grpSpPr>
            <a:xfrm>
              <a:off x="0" y="398938"/>
              <a:ext cx="475341" cy="475341"/>
              <a:chOff x="0" y="0"/>
              <a:chExt cx="812800" cy="812800"/>
            </a:xfrm>
          </p:grpSpPr>
          <p:sp>
            <p:nvSpPr>
              <p:cNvPr id="701" name="Google Shape;7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" name="Google Shape;703;p18"/>
            <p:cNvGrpSpPr/>
            <p:nvPr/>
          </p:nvGrpSpPr>
          <p:grpSpPr>
            <a:xfrm>
              <a:off x="237670" y="475341"/>
              <a:ext cx="475341" cy="475341"/>
              <a:chOff x="0" y="0"/>
              <a:chExt cx="812800" cy="812800"/>
            </a:xfrm>
          </p:grpSpPr>
          <p:sp>
            <p:nvSpPr>
              <p:cNvPr id="704" name="Google Shape;7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" name="Google Shape;706;p18"/>
            <p:cNvGrpSpPr/>
            <p:nvPr/>
          </p:nvGrpSpPr>
          <p:grpSpPr>
            <a:xfrm>
              <a:off x="681933" y="678732"/>
              <a:ext cx="475341" cy="475341"/>
              <a:chOff x="0" y="0"/>
              <a:chExt cx="812800" cy="812800"/>
            </a:xfrm>
          </p:grpSpPr>
          <p:sp>
            <p:nvSpPr>
              <p:cNvPr id="707" name="Google Shape;7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" name="Google Shape;709;p18"/>
            <p:cNvGrpSpPr/>
            <p:nvPr/>
          </p:nvGrpSpPr>
          <p:grpSpPr>
            <a:xfrm>
              <a:off x="557269" y="678732"/>
              <a:ext cx="345385" cy="345385"/>
              <a:chOff x="0" y="0"/>
              <a:chExt cx="812800" cy="812800"/>
            </a:xfrm>
          </p:grpSpPr>
          <p:sp>
            <p:nvSpPr>
              <p:cNvPr id="710" name="Google Shape;7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" name="Google Shape;712;p18"/>
            <p:cNvGrpSpPr/>
            <p:nvPr/>
          </p:nvGrpSpPr>
          <p:grpSpPr>
            <a:xfrm>
              <a:off x="984582" y="678732"/>
              <a:ext cx="345385" cy="345385"/>
              <a:chOff x="0" y="0"/>
              <a:chExt cx="812800" cy="812800"/>
            </a:xfrm>
          </p:grpSpPr>
          <p:sp>
            <p:nvSpPr>
              <p:cNvPr id="713" name="Google Shape;71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" name="Google Shape;715;p18"/>
            <p:cNvGrpSpPr/>
            <p:nvPr/>
          </p:nvGrpSpPr>
          <p:grpSpPr>
            <a:xfrm>
              <a:off x="664983" y="398938"/>
              <a:ext cx="475341" cy="475341"/>
              <a:chOff x="0" y="0"/>
              <a:chExt cx="812800" cy="812800"/>
            </a:xfrm>
          </p:grpSpPr>
          <p:sp>
            <p:nvSpPr>
              <p:cNvPr id="716" name="Google Shape;71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8"/>
            <p:cNvGrpSpPr/>
            <p:nvPr/>
          </p:nvGrpSpPr>
          <p:grpSpPr>
            <a:xfrm>
              <a:off x="1327655" y="302648"/>
              <a:ext cx="345385" cy="345385"/>
              <a:chOff x="0" y="0"/>
              <a:chExt cx="812800" cy="812800"/>
            </a:xfrm>
          </p:grpSpPr>
          <p:sp>
            <p:nvSpPr>
              <p:cNvPr id="719" name="Google Shape;7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4" name="Google Shape;724;p18"/>
          <p:cNvGrpSpPr/>
          <p:nvPr/>
        </p:nvGrpSpPr>
        <p:grpSpPr>
          <a:xfrm>
            <a:off x="11168793" y="122272"/>
            <a:ext cx="5216210" cy="3320111"/>
            <a:chOff x="0" y="0"/>
            <a:chExt cx="6954946" cy="4426814"/>
          </a:xfrm>
        </p:grpSpPr>
        <p:grpSp>
          <p:nvGrpSpPr>
            <p:cNvPr id="725" name="Google Shape;725;p18"/>
            <p:cNvGrpSpPr/>
            <p:nvPr/>
          </p:nvGrpSpPr>
          <p:grpSpPr>
            <a:xfrm>
              <a:off x="4973824" y="1530255"/>
              <a:ext cx="1981122" cy="1823320"/>
              <a:chOff x="0" y="0"/>
              <a:chExt cx="883145" cy="812800"/>
            </a:xfrm>
          </p:grpSpPr>
          <p:sp>
            <p:nvSpPr>
              <p:cNvPr id="726" name="Google Shape;72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" name="Google Shape;728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729" name="Google Shape;7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732" name="Google Shape;7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4" name="Google Shape;734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3" name="Google Shape;743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744" name="Google Shape;74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747" name="Google Shape;74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9" name="Google Shape;749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750" name="Google Shape;75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2" name="Google Shape;752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753" name="Google Shape;75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5" name="Google Shape;755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756" name="Google Shape;75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759" name="Google Shape;7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762" name="Google Shape;7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AutoShape 2" descr="Mengenal Teknologi Komputer Kuant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574483" y="254045"/>
            <a:ext cx="445987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</a:rPr>
              <a:t>Basis States</a:t>
            </a:r>
            <a:endParaRPr lang="en-US" sz="6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53427" y="1911884"/>
                <a:ext cx="16150064" cy="5232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800" dirty="0" smtClean="0"/>
                  <a:t>1-Qubit   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80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0</m:t>
                            </m:r>
                          </m:e>
                        </m:d>
                        <m:r>
                          <a:rPr lang="en-US" sz="2800" b="0" i="1" smtClean="0">
                            <a:latin typeface="Cambria Math"/>
                          </a:rPr>
                          <m:t>,</m:t>
                        </m:r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800" dirty="0" smtClean="0"/>
                  <a:t>                                                                           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/>
                              </a:rPr>
                              <m:t>0</m:t>
                            </m:r>
                          </m:e>
                        </m:d>
                        <m:r>
                          <a:rPr lang="en-US" sz="2800" i="1">
                            <a:latin typeface="Cambria Math"/>
                          </a:rPr>
                          <m:t>,|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800" dirty="0" smtClean="0"/>
                  <a:t>          </a:t>
                </a:r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27" y="1911884"/>
                <a:ext cx="16150064" cy="523220"/>
              </a:xfrm>
              <a:prstGeom prst="rect">
                <a:avLst/>
              </a:prstGeom>
              <a:blipFill rotWithShape="1">
                <a:blip r:embed="rId3"/>
                <a:stretch>
                  <a:fillRect l="-755" t="-11765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Rectangle 298"/>
              <p:cNvSpPr/>
              <p:nvPr/>
            </p:nvSpPr>
            <p:spPr>
              <a:xfrm>
                <a:off x="653426" y="2577680"/>
                <a:ext cx="16150065" cy="5232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800" dirty="0" smtClean="0"/>
                  <a:t>2-Qubit   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80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00</m:t>
                            </m:r>
                          </m:e>
                        </m:d>
                        <m:r>
                          <a:rPr lang="en-US" sz="2800" b="0" i="1" smtClean="0">
                            <a:latin typeface="Cambria Math"/>
                          </a:rPr>
                          <m:t>,</m:t>
                        </m:r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01</m:t>
                            </m:r>
                          </m:e>
                        </m:d>
                        <m:r>
                          <a:rPr lang="en-US" sz="2800" b="0" i="1" smtClean="0">
                            <a:latin typeface="Cambria Math"/>
                          </a:rPr>
                          <m:t>,</m:t>
                        </m:r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1</m:t>
                            </m:r>
                            <m:r>
                              <a:rPr lang="en-US" sz="2800" i="1">
                                <a:latin typeface="Cambria Math"/>
                              </a:rPr>
                              <m:t>0</m:t>
                            </m:r>
                          </m:e>
                        </m:d>
                        <m:r>
                          <a:rPr lang="en-US" sz="2800" i="1">
                            <a:latin typeface="Cambria Math"/>
                          </a:rPr>
                          <m:t>,|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1</m:t>
                            </m:r>
                            <m: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800" dirty="0" smtClean="0"/>
                  <a:t>                                                       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/>
                              </a:rPr>
                              <m:t>0</m:t>
                            </m:r>
                          </m:e>
                        </m:d>
                        <m:r>
                          <a:rPr lang="en-US" sz="2800" i="1">
                            <a:latin typeface="Cambria Math"/>
                          </a:rPr>
                          <m:t>,|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e>
                        </m:d>
                        <m:r>
                          <a:rPr lang="en-US" sz="2800" i="1">
                            <a:latin typeface="Cambria Math"/>
                          </a:rPr>
                          <m:t>,|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2</m:t>
                            </m:r>
                          </m:e>
                        </m:d>
                        <m:r>
                          <a:rPr lang="en-US" sz="2800" i="1">
                            <a:latin typeface="Cambria Math"/>
                          </a:rPr>
                          <m:t>,|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3</m:t>
                            </m:r>
                          </m:e>
                        </m:d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99" name="Rectangle 2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26" y="2577680"/>
                <a:ext cx="16150065" cy="523220"/>
              </a:xfrm>
              <a:prstGeom prst="rect">
                <a:avLst/>
              </a:prstGeom>
              <a:blipFill rotWithShape="1">
                <a:blip r:embed="rId4"/>
                <a:stretch>
                  <a:fillRect l="-755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Rectangle 300"/>
              <p:cNvSpPr/>
              <p:nvPr/>
            </p:nvSpPr>
            <p:spPr>
              <a:xfrm>
                <a:off x="679077" y="3303068"/>
                <a:ext cx="16124414" cy="5232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/>
                  <a:t>3-Qubit   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80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000</m:t>
                            </m:r>
                          </m:e>
                        </m:d>
                        <m:r>
                          <a:rPr lang="en-US" sz="2800" b="0" i="1" smtClean="0">
                            <a:latin typeface="Cambria Math"/>
                          </a:rPr>
                          <m:t>,</m:t>
                        </m:r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001</m:t>
                            </m:r>
                          </m:e>
                        </m:d>
                        <m:r>
                          <a:rPr lang="en-US" sz="2800" b="0" i="1" smtClean="0">
                            <a:latin typeface="Cambria Math"/>
                          </a:rPr>
                          <m:t>,</m:t>
                        </m:r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01</m:t>
                            </m:r>
                            <m:r>
                              <a:rPr lang="en-US" sz="2800" i="1">
                                <a:latin typeface="Cambria Math"/>
                              </a:rPr>
                              <m:t>0</m:t>
                            </m:r>
                          </m:e>
                        </m:d>
                        <m:r>
                          <a:rPr lang="en-US" sz="2800" i="1">
                            <a:latin typeface="Cambria Math"/>
                          </a:rPr>
                          <m:t>,|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01</m:t>
                            </m:r>
                            <m: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e>
                        </m:d>
                        <m:r>
                          <a:rPr lang="en-US" sz="2800" b="0" i="1" smtClean="0">
                            <a:latin typeface="Cambria Math"/>
                          </a:rPr>
                          <m:t>,</m:t>
                        </m:r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1</m:t>
                            </m:r>
                            <m:r>
                              <a:rPr lang="en-US" sz="2800" i="1">
                                <a:latin typeface="Cambria Math"/>
                              </a:rPr>
                              <m:t>00</m:t>
                            </m:r>
                          </m:e>
                        </m:d>
                        <m:r>
                          <a:rPr lang="en-US" sz="2800" i="1">
                            <a:latin typeface="Cambria Math"/>
                          </a:rPr>
                          <m:t>,|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1</m:t>
                            </m:r>
                            <m:r>
                              <a:rPr lang="en-US" sz="2800" i="1">
                                <a:latin typeface="Cambria Math"/>
                              </a:rPr>
                              <m:t>01</m:t>
                            </m:r>
                          </m:e>
                        </m:d>
                        <m:r>
                          <a:rPr lang="en-US" sz="2800" i="1">
                            <a:latin typeface="Cambria Math"/>
                          </a:rPr>
                          <m:t>,|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1</m:t>
                            </m:r>
                            <m:r>
                              <a:rPr lang="en-US" sz="2800" i="1">
                                <a:latin typeface="Cambria Math"/>
                              </a:rPr>
                              <m:t>10</m:t>
                            </m:r>
                          </m:e>
                        </m:d>
                        <m:r>
                          <a:rPr lang="en-US" sz="2800" i="1">
                            <a:latin typeface="Cambria Math"/>
                          </a:rPr>
                          <m:t>,|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1</m:t>
                            </m:r>
                            <m:r>
                              <a:rPr lang="en-US" sz="2800" i="1">
                                <a:latin typeface="Cambria Math"/>
                              </a:rPr>
                              <m:t>11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800" dirty="0" smtClean="0"/>
                  <a:t>        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/>
                              </a:rPr>
                              <m:t>0</m:t>
                            </m:r>
                          </m:e>
                        </m:d>
                        <m:r>
                          <a:rPr lang="en-US" sz="2800" i="1">
                            <a:latin typeface="Cambria Math"/>
                          </a:rPr>
                          <m:t>,|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e>
                        </m:d>
                        <m:r>
                          <a:rPr lang="en-US" sz="2800" i="1">
                            <a:latin typeface="Cambria Math"/>
                          </a:rPr>
                          <m:t>,|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e>
                        </m:d>
                        <m:r>
                          <a:rPr lang="en-US" sz="2800" i="1">
                            <a:latin typeface="Cambria Math"/>
                          </a:rPr>
                          <m:t>,|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/>
                              </a:rPr>
                              <m:t>3</m:t>
                            </m:r>
                          </m:e>
                        </m:d>
                        <m:r>
                          <a:rPr lang="en-US" sz="2800" b="0" i="1" smtClean="0">
                            <a:latin typeface="Cambria Math"/>
                          </a:rPr>
                          <m:t>,</m:t>
                        </m:r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4</m:t>
                            </m:r>
                          </m:e>
                        </m:d>
                        <m:r>
                          <a:rPr lang="en-US" sz="2800" i="1">
                            <a:latin typeface="Cambria Math"/>
                          </a:rPr>
                          <m:t>,|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5</m:t>
                            </m:r>
                          </m:e>
                        </m:d>
                        <m:r>
                          <a:rPr lang="en-US" sz="2800" i="1">
                            <a:latin typeface="Cambria Math"/>
                          </a:rPr>
                          <m:t>,|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6</m:t>
                            </m:r>
                          </m:e>
                        </m:d>
                        <m:r>
                          <a:rPr lang="en-US" sz="2800" i="1">
                            <a:latin typeface="Cambria Math"/>
                          </a:rPr>
                          <m:t>,|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7</m:t>
                            </m:r>
                          </m:e>
                        </m:d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01" name="Rectangle 3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77" y="3303068"/>
                <a:ext cx="16124414" cy="523220"/>
              </a:xfrm>
              <a:prstGeom prst="rect">
                <a:avLst/>
              </a:prstGeom>
              <a:blipFill rotWithShape="1">
                <a:blip r:embed="rId5"/>
                <a:stretch>
                  <a:fillRect l="-756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Rectangle 301"/>
              <p:cNvSpPr/>
              <p:nvPr/>
            </p:nvSpPr>
            <p:spPr>
              <a:xfrm>
                <a:off x="659548" y="5445459"/>
                <a:ext cx="114642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0</m:t>
                            </m:r>
                          </m:e>
                        </m:d>
                        <m:r>
                          <a:rPr lang="en-US" sz="2400" b="0" i="1" smtClean="0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sz="2400" i="1" smtClean="0">
                        <a:latin typeface="Cambria Math"/>
                        <a:ea typeface="Cambria Math"/>
                      </a:rPr>
                      <m:t>⨂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</a:rPr>
                              <m:t>0</m:t>
                            </m:r>
                          </m:e>
                        </m:d>
                        <m:r>
                          <a:rPr lang="en-US" sz="2400" i="1">
                            <a:latin typeface="Cambria Math"/>
                          </a:rPr>
                          <m:t>,|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 smtClean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</a:rPr>
                              <m:t>0</m:t>
                            </m:r>
                          </m:e>
                        </m:d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⨂</m:t>
                        </m:r>
                        <m:r>
                          <a:rPr lang="en-US" sz="2400" i="1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0</m:t>
                            </m:r>
                          </m:e>
                        </m:d>
                        <m:r>
                          <a:rPr lang="en-US" sz="2400" b="0" i="1" smtClean="0">
                            <a:latin typeface="Cambria Math"/>
                          </a:rPr>
                          <m:t>,   </m:t>
                        </m:r>
                        <m:r>
                          <a:rPr lang="en-US" sz="2400" i="1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</a:rPr>
                              <m:t>0</m:t>
                            </m:r>
                          </m:e>
                        </m:d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⨂</m:t>
                        </m:r>
                        <m:r>
                          <a:rPr lang="en-US" sz="2400" i="1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1</m:t>
                            </m:r>
                          </m:e>
                        </m:d>
                        <m:r>
                          <a:rPr lang="en-US" sz="2400" b="0" i="1" smtClean="0">
                            <a:latin typeface="Cambria Math"/>
                          </a:rPr>
                          <m:t>,   </m:t>
                        </m:r>
                        <m:r>
                          <a:rPr lang="en-US" sz="2400" i="1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1</m:t>
                            </m:r>
                          </m:e>
                        </m:d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⨂</m:t>
                        </m:r>
                        <m:r>
                          <a:rPr lang="en-US" sz="2400" i="1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</a:rPr>
                              <m:t>0</m:t>
                            </m:r>
                          </m:e>
                        </m:d>
                        <m:r>
                          <a:rPr lang="en-US" sz="2400" b="0" i="1" smtClean="0">
                            <a:latin typeface="Cambria Math"/>
                          </a:rPr>
                          <m:t>,   </m:t>
                        </m:r>
                        <m:r>
                          <a:rPr lang="en-US" sz="2400" i="1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1</m:t>
                            </m:r>
                          </m:e>
                        </m:d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⨂</m:t>
                        </m:r>
                        <m:r>
                          <a:rPr lang="en-US" sz="2400" i="1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0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0</m:t>
                            </m:r>
                          </m:e>
                        </m:d>
                        <m:r>
                          <a:rPr lang="en-US" sz="2400" i="1">
                            <a:latin typeface="Cambria Math"/>
                          </a:rPr>
                          <m:t>,|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0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e>
                        </m:d>
                        <m:r>
                          <a:rPr lang="en-US" sz="2400" b="0" i="1" smtClean="0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</a:rPr>
                              <m:t>10</m:t>
                            </m:r>
                          </m:e>
                        </m:d>
                        <m:r>
                          <a:rPr lang="en-US" sz="2400" i="1">
                            <a:latin typeface="Cambria Math"/>
                          </a:rPr>
                          <m:t>,|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</a:rPr>
                              <m:t>11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 smtClean="0"/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302" name="Rectangle 3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48" y="5445459"/>
                <a:ext cx="11464229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744" t="-127632" r="-3030" b="-19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5" name="Rectangle 304"/>
              <p:cNvSpPr/>
              <p:nvPr/>
            </p:nvSpPr>
            <p:spPr>
              <a:xfrm>
                <a:off x="733019" y="4069055"/>
                <a:ext cx="16070472" cy="5232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N</a:t>
                </a:r>
                <a:r>
                  <a:rPr lang="en-US" sz="2800" dirty="0" smtClean="0"/>
                  <a:t>-</a:t>
                </a:r>
                <a:r>
                  <a:rPr lang="en-US" sz="2800" dirty="0" err="1" smtClean="0"/>
                  <a:t>Qubit</a:t>
                </a:r>
                <a:r>
                  <a:rPr lang="en-US" sz="2800" dirty="0" smtClean="0"/>
                  <a:t>                                                                                               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0</m:t>
                            </m:r>
                          </m:e>
                        </m:d>
                        <m:r>
                          <a:rPr lang="en-US" sz="2800" i="1">
                            <a:latin typeface="Cambria Math"/>
                          </a:rPr>
                          <m:t>,|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e>
                        </m:d>
                        <m:r>
                          <a:rPr lang="en-US" sz="2800" i="1">
                            <a:latin typeface="Cambria Math"/>
                          </a:rPr>
                          <m:t>,|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e>
                        </m:d>
                        <m:r>
                          <a:rPr lang="en-US" sz="2800" i="1">
                            <a:latin typeface="Cambria Math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/>
                          </a:rPr>
                          <m:t>……..……,</m:t>
                        </m:r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en-US" sz="2800" b="0" i="1" smtClean="0">
                                <a:latin typeface="Cambria Math"/>
                              </a:rPr>
                              <m:t>−1</m:t>
                            </m:r>
                          </m:e>
                        </m:d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305" name="Rectangle 3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019" y="4069055"/>
                <a:ext cx="16070472" cy="523220"/>
              </a:xfrm>
              <a:prstGeom prst="rect">
                <a:avLst/>
              </a:prstGeom>
              <a:blipFill rotWithShape="1">
                <a:blip r:embed="rId7"/>
                <a:stretch>
                  <a:fillRect l="-759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" name="Rectangle 306"/>
          <p:cNvSpPr/>
          <p:nvPr/>
        </p:nvSpPr>
        <p:spPr>
          <a:xfrm>
            <a:off x="679077" y="1319628"/>
            <a:ext cx="16124414" cy="523220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sz="2800" dirty="0" err="1" smtClean="0"/>
              <a:t>Qubit</a:t>
            </a:r>
            <a:r>
              <a:rPr lang="en-US" sz="2800" dirty="0" smtClean="0"/>
              <a:t>           </a:t>
            </a:r>
            <a:r>
              <a:rPr lang="en-US" sz="2800" dirty="0" err="1" smtClean="0"/>
              <a:t>Biner</a:t>
            </a:r>
            <a:r>
              <a:rPr lang="en-US" sz="2800" dirty="0" smtClean="0"/>
              <a:t>                                                                                     </a:t>
            </a:r>
            <a:r>
              <a:rPr lang="en-US" sz="2800" dirty="0" err="1" smtClean="0"/>
              <a:t>Desimal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02611" y="6145978"/>
                <a:ext cx="16445392" cy="39215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⊗|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00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/>
                        </a:rPr>
                        <m:t>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                         </m:t>
                      </m:r>
                      <m:r>
                        <a:rPr lang="en-US" sz="24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⊗|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01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/>
                        </a:rPr>
                        <m:t>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⊗|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10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/>
                        </a:rPr>
                        <m:t>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                        </m:t>
                      </m:r>
                      <m:r>
                        <a:rPr lang="en-US" sz="24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⊗|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11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/>
                        </a:rPr>
                        <m:t>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 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11" y="6145978"/>
                <a:ext cx="16445392" cy="3921586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49029" y="4899546"/>
            <a:ext cx="328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Catatan</a:t>
            </a:r>
            <a:r>
              <a:rPr lang="en-US" sz="2400" dirty="0" smtClean="0"/>
              <a:t>: 2-Qubit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2" name="Rectangle 291"/>
              <p:cNvSpPr/>
              <p:nvPr/>
            </p:nvSpPr>
            <p:spPr>
              <a:xfrm>
                <a:off x="11852538" y="4786704"/>
                <a:ext cx="2604816" cy="560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err="1" smtClean="0"/>
                  <a:t>Dimana</a:t>
                </a:r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𝑛</m:t>
                    </m:r>
                    <m:r>
                      <a:rPr lang="en-US" sz="28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sz="2800" i="1">
                            <a:latin typeface="Cambria Math"/>
                          </a:rPr>
                          <m:t>𝑁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92" name="Rectangle 2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2538" y="4786704"/>
                <a:ext cx="2604816" cy="560859"/>
              </a:xfrm>
              <a:prstGeom prst="rect">
                <a:avLst/>
              </a:prstGeom>
              <a:blipFill rotWithShape="1">
                <a:blip r:embed="rId9"/>
                <a:stretch>
                  <a:fillRect l="-4673" t="-10870" b="-22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956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8"/>
          <p:cNvGrpSpPr/>
          <p:nvPr/>
        </p:nvGrpSpPr>
        <p:grpSpPr>
          <a:xfrm>
            <a:off x="13314686" y="56819"/>
            <a:ext cx="4969656" cy="7564853"/>
            <a:chOff x="0" y="0"/>
            <a:chExt cx="6626208" cy="10086469"/>
          </a:xfrm>
        </p:grpSpPr>
        <p:grpSp>
          <p:nvGrpSpPr>
            <p:cNvPr id="473" name="Google Shape;473;p18"/>
            <p:cNvGrpSpPr/>
            <p:nvPr/>
          </p:nvGrpSpPr>
          <p:grpSpPr>
            <a:xfrm>
              <a:off x="4523795" y="1615723"/>
              <a:ext cx="2102413" cy="8470746"/>
              <a:chOff x="-200614" y="38100"/>
              <a:chExt cx="937214" cy="3776091"/>
            </a:xfrm>
          </p:grpSpPr>
          <p:sp>
            <p:nvSpPr>
              <p:cNvPr id="474" name="Google Shape;474;p18"/>
              <p:cNvSpPr/>
              <p:nvPr/>
            </p:nvSpPr>
            <p:spPr>
              <a:xfrm>
                <a:off x="-200614" y="3001391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477" name="Google Shape;4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480" name="Google Shape;4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483" name="Google Shape;4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486" name="Google Shape;4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489" name="Google Shape;4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" name="Google Shape;491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492" name="Google Shape;4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" name="Google Shape;494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495" name="Google Shape;4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498" name="Google Shape;4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501" name="Google Shape;5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504" name="Google Shape;5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507" name="Google Shape;5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510" name="Google Shape;5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" name="Google Shape;514;p18"/>
          <p:cNvGrpSpPr/>
          <p:nvPr/>
        </p:nvGrpSpPr>
        <p:grpSpPr>
          <a:xfrm>
            <a:off x="311738" y="43171"/>
            <a:ext cx="3697363" cy="2353367"/>
            <a:chOff x="0" y="0"/>
            <a:chExt cx="4929817" cy="3137822"/>
          </a:xfrm>
        </p:grpSpPr>
        <p:grpSp>
          <p:nvGrpSpPr>
            <p:cNvPr id="515" name="Google Shape;51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16" name="Google Shape;51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19" name="Google Shape;5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22" name="Google Shape;52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25" name="Google Shape;52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28" name="Google Shape;52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31" name="Google Shape;53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34" name="Google Shape;53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37" name="Google Shape;53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40" name="Google Shape;5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43" name="Google Shape;5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49" name="Google Shape;5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52" name="Google Shape;5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18"/>
          <p:cNvGrpSpPr/>
          <p:nvPr/>
        </p:nvGrpSpPr>
        <p:grpSpPr>
          <a:xfrm>
            <a:off x="-66419" y="44184"/>
            <a:ext cx="3697363" cy="2353367"/>
            <a:chOff x="0" y="0"/>
            <a:chExt cx="4929817" cy="3137822"/>
          </a:xfrm>
        </p:grpSpPr>
        <p:grpSp>
          <p:nvGrpSpPr>
            <p:cNvPr id="555" name="Google Shape;55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56" name="Google Shape;55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59" name="Google Shape;5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1" name="Google Shape;56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62" name="Google Shape;5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4" name="Google Shape;56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65" name="Google Shape;56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7" name="Google Shape;56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68" name="Google Shape;56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71" name="Google Shape;57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74" name="Google Shape;57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77" name="Google Shape;5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80" name="Google Shape;5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83" name="Google Shape;5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86" name="Google Shape;5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89" name="Google Shape;5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92" name="Google Shape;5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4" name="Google Shape;594;p18"/>
          <p:cNvGrpSpPr/>
          <p:nvPr/>
        </p:nvGrpSpPr>
        <p:grpSpPr>
          <a:xfrm>
            <a:off x="3052605" y="47358"/>
            <a:ext cx="3697363" cy="2353367"/>
            <a:chOff x="0" y="0"/>
            <a:chExt cx="4929817" cy="3137822"/>
          </a:xfrm>
        </p:grpSpPr>
        <p:grpSp>
          <p:nvGrpSpPr>
            <p:cNvPr id="595" name="Google Shape;59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96" name="Google Shape;59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8" name="Google Shape;59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99" name="Google Shape;59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1" name="Google Shape;60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602" name="Google Shape;60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4" name="Google Shape;60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605" name="Google Shape;60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7" name="Google Shape;60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608" name="Google Shape;60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" name="Google Shape;61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611" name="Google Shape;61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3" name="Google Shape;61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614" name="Google Shape;61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" name="Google Shape;61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617" name="Google Shape;61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9" name="Google Shape;61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620" name="Google Shape;62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2" name="Google Shape;62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623" name="Google Shape;62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5" name="Google Shape;62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626" name="Google Shape;62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8" name="Google Shape;62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629" name="Google Shape;6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1" name="Google Shape;63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632" name="Google Shape;6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5" name="Google Shape;635;p18"/>
          <p:cNvGrpSpPr/>
          <p:nvPr/>
        </p:nvGrpSpPr>
        <p:grpSpPr>
          <a:xfrm>
            <a:off x="8499379" y="93760"/>
            <a:ext cx="2527116" cy="1608506"/>
            <a:chOff x="0" y="0"/>
            <a:chExt cx="3369488" cy="2144675"/>
          </a:xfrm>
        </p:grpSpPr>
        <p:grpSp>
          <p:nvGrpSpPr>
            <p:cNvPr id="636" name="Google Shape;636;p18"/>
            <p:cNvGrpSpPr/>
            <p:nvPr/>
          </p:nvGrpSpPr>
          <p:grpSpPr>
            <a:xfrm>
              <a:off x="2409687" y="741369"/>
              <a:ext cx="959801" cy="883351"/>
              <a:chOff x="0" y="0"/>
              <a:chExt cx="883145" cy="812800"/>
            </a:xfrm>
          </p:grpSpPr>
          <p:sp>
            <p:nvSpPr>
              <p:cNvPr id="637" name="Google Shape;637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8"/>
            <p:cNvGrpSpPr/>
            <p:nvPr/>
          </p:nvGrpSpPr>
          <p:grpSpPr>
            <a:xfrm>
              <a:off x="1968012" y="883351"/>
              <a:ext cx="883351" cy="883351"/>
              <a:chOff x="0" y="0"/>
              <a:chExt cx="812800" cy="812800"/>
            </a:xfrm>
          </p:grpSpPr>
          <p:sp>
            <p:nvSpPr>
              <p:cNvPr id="640" name="Google Shape;6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8"/>
            <p:cNvGrpSpPr/>
            <p:nvPr/>
          </p:nvGrpSpPr>
          <p:grpSpPr>
            <a:xfrm>
              <a:off x="1968012" y="299693"/>
              <a:ext cx="883351" cy="883351"/>
              <a:chOff x="0" y="0"/>
              <a:chExt cx="812800" cy="812800"/>
            </a:xfrm>
          </p:grpSpPr>
          <p:sp>
            <p:nvSpPr>
              <p:cNvPr id="643" name="Google Shape;6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8"/>
            <p:cNvGrpSpPr/>
            <p:nvPr/>
          </p:nvGrpSpPr>
          <p:grpSpPr>
            <a:xfrm>
              <a:off x="1526336" y="0"/>
              <a:ext cx="883351" cy="883351"/>
              <a:chOff x="0" y="0"/>
              <a:chExt cx="812800" cy="812800"/>
            </a:xfrm>
          </p:grpSpPr>
          <p:sp>
            <p:nvSpPr>
              <p:cNvPr id="646" name="Google Shape;6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8"/>
            <p:cNvGrpSpPr/>
            <p:nvPr/>
          </p:nvGrpSpPr>
          <p:grpSpPr>
            <a:xfrm>
              <a:off x="883351" y="241503"/>
              <a:ext cx="883351" cy="883351"/>
              <a:chOff x="0" y="0"/>
              <a:chExt cx="812800" cy="812800"/>
            </a:xfrm>
          </p:grpSpPr>
          <p:sp>
            <p:nvSpPr>
              <p:cNvPr id="649" name="Google Shape;6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8"/>
            <p:cNvGrpSpPr/>
            <p:nvPr/>
          </p:nvGrpSpPr>
          <p:grpSpPr>
            <a:xfrm>
              <a:off x="383922" y="567383"/>
              <a:ext cx="883351" cy="883351"/>
              <a:chOff x="0" y="0"/>
              <a:chExt cx="812800" cy="812800"/>
            </a:xfrm>
          </p:grpSpPr>
          <p:sp>
            <p:nvSpPr>
              <p:cNvPr id="652" name="Google Shape;6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8"/>
            <p:cNvGrpSpPr/>
            <p:nvPr/>
          </p:nvGrpSpPr>
          <p:grpSpPr>
            <a:xfrm>
              <a:off x="0" y="741369"/>
              <a:ext cx="883351" cy="883351"/>
              <a:chOff x="0" y="0"/>
              <a:chExt cx="812800" cy="812800"/>
            </a:xfrm>
          </p:grpSpPr>
          <p:sp>
            <p:nvSpPr>
              <p:cNvPr id="655" name="Google Shape;65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8"/>
            <p:cNvGrpSpPr/>
            <p:nvPr/>
          </p:nvGrpSpPr>
          <p:grpSpPr>
            <a:xfrm>
              <a:off x="441675" y="883351"/>
              <a:ext cx="883351" cy="883351"/>
              <a:chOff x="0" y="0"/>
              <a:chExt cx="812800" cy="812800"/>
            </a:xfrm>
          </p:grpSpPr>
          <p:sp>
            <p:nvSpPr>
              <p:cNvPr id="658" name="Google Shape;65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8"/>
            <p:cNvGrpSpPr/>
            <p:nvPr/>
          </p:nvGrpSpPr>
          <p:grpSpPr>
            <a:xfrm>
              <a:off x="1267273" y="1261324"/>
              <a:ext cx="883351" cy="883351"/>
              <a:chOff x="0" y="0"/>
              <a:chExt cx="812800" cy="812800"/>
            </a:xfrm>
          </p:grpSpPr>
          <p:sp>
            <p:nvSpPr>
              <p:cNvPr id="661" name="Google Shape;66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" name="Google Shape;663;p18"/>
            <p:cNvGrpSpPr/>
            <p:nvPr/>
          </p:nvGrpSpPr>
          <p:grpSpPr>
            <a:xfrm>
              <a:off x="1035602" y="1261324"/>
              <a:ext cx="641848" cy="641848"/>
              <a:chOff x="0" y="0"/>
              <a:chExt cx="812800" cy="812800"/>
            </a:xfrm>
          </p:grpSpPr>
          <p:sp>
            <p:nvSpPr>
              <p:cNvPr id="664" name="Google Shape;66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18"/>
            <p:cNvGrpSpPr/>
            <p:nvPr/>
          </p:nvGrpSpPr>
          <p:grpSpPr>
            <a:xfrm>
              <a:off x="1829700" y="1261324"/>
              <a:ext cx="641848" cy="641848"/>
              <a:chOff x="0" y="0"/>
              <a:chExt cx="812800" cy="812800"/>
            </a:xfrm>
          </p:grpSpPr>
          <p:sp>
            <p:nvSpPr>
              <p:cNvPr id="667" name="Google Shape;66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p18"/>
            <p:cNvGrpSpPr/>
            <p:nvPr/>
          </p:nvGrpSpPr>
          <p:grpSpPr>
            <a:xfrm>
              <a:off x="1235774" y="741369"/>
              <a:ext cx="883351" cy="883351"/>
              <a:chOff x="0" y="0"/>
              <a:chExt cx="812800" cy="812800"/>
            </a:xfrm>
          </p:grpSpPr>
          <p:sp>
            <p:nvSpPr>
              <p:cNvPr id="670" name="Google Shape;67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18"/>
            <p:cNvGrpSpPr/>
            <p:nvPr/>
          </p:nvGrpSpPr>
          <p:grpSpPr>
            <a:xfrm>
              <a:off x="2467252" y="562427"/>
              <a:ext cx="641848" cy="641848"/>
              <a:chOff x="0" y="0"/>
              <a:chExt cx="812800" cy="812800"/>
            </a:xfrm>
          </p:grpSpPr>
          <p:sp>
            <p:nvSpPr>
              <p:cNvPr id="673" name="Google Shape;67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1" name="Google Shape;681;p18"/>
          <p:cNvGrpSpPr/>
          <p:nvPr/>
        </p:nvGrpSpPr>
        <p:grpSpPr>
          <a:xfrm>
            <a:off x="6645908" y="507856"/>
            <a:ext cx="1359869" cy="865555"/>
            <a:chOff x="0" y="0"/>
            <a:chExt cx="1813158" cy="1154073"/>
          </a:xfrm>
        </p:grpSpPr>
        <p:grpSp>
          <p:nvGrpSpPr>
            <p:cNvPr id="682" name="Google Shape;682;p18"/>
            <p:cNvGrpSpPr/>
            <p:nvPr/>
          </p:nvGrpSpPr>
          <p:grpSpPr>
            <a:xfrm>
              <a:off x="1296679" y="398938"/>
              <a:ext cx="516479" cy="475341"/>
              <a:chOff x="0" y="0"/>
              <a:chExt cx="883145" cy="812800"/>
            </a:xfrm>
          </p:grpSpPr>
          <p:sp>
            <p:nvSpPr>
              <p:cNvPr id="683" name="Google Shape;683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8"/>
            <p:cNvGrpSpPr/>
            <p:nvPr/>
          </p:nvGrpSpPr>
          <p:grpSpPr>
            <a:xfrm>
              <a:off x="1059008" y="475341"/>
              <a:ext cx="475341" cy="475341"/>
              <a:chOff x="0" y="0"/>
              <a:chExt cx="812800" cy="812800"/>
            </a:xfrm>
          </p:grpSpPr>
          <p:sp>
            <p:nvSpPr>
              <p:cNvPr id="686" name="Google Shape;6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8"/>
            <p:cNvGrpSpPr/>
            <p:nvPr/>
          </p:nvGrpSpPr>
          <p:grpSpPr>
            <a:xfrm>
              <a:off x="1059008" y="161268"/>
              <a:ext cx="475341" cy="475341"/>
              <a:chOff x="0" y="0"/>
              <a:chExt cx="812800" cy="812800"/>
            </a:xfrm>
          </p:grpSpPr>
          <p:sp>
            <p:nvSpPr>
              <p:cNvPr id="689" name="Google Shape;6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18"/>
            <p:cNvGrpSpPr/>
            <p:nvPr/>
          </p:nvGrpSpPr>
          <p:grpSpPr>
            <a:xfrm>
              <a:off x="821338" y="0"/>
              <a:ext cx="475341" cy="475341"/>
              <a:chOff x="0" y="0"/>
              <a:chExt cx="812800" cy="812800"/>
            </a:xfrm>
          </p:grpSpPr>
          <p:sp>
            <p:nvSpPr>
              <p:cNvPr id="692" name="Google Shape;6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475341" y="129956"/>
              <a:ext cx="475341" cy="475341"/>
              <a:chOff x="0" y="0"/>
              <a:chExt cx="812800" cy="812800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" name="Google Shape;697;p18"/>
            <p:cNvGrpSpPr/>
            <p:nvPr/>
          </p:nvGrpSpPr>
          <p:grpSpPr>
            <a:xfrm>
              <a:off x="206593" y="305315"/>
              <a:ext cx="475341" cy="475341"/>
              <a:chOff x="0" y="0"/>
              <a:chExt cx="812800" cy="812800"/>
            </a:xfrm>
          </p:grpSpPr>
          <p:sp>
            <p:nvSpPr>
              <p:cNvPr id="698" name="Google Shape;6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" name="Google Shape;700;p18"/>
            <p:cNvGrpSpPr/>
            <p:nvPr/>
          </p:nvGrpSpPr>
          <p:grpSpPr>
            <a:xfrm>
              <a:off x="0" y="398938"/>
              <a:ext cx="475341" cy="475341"/>
              <a:chOff x="0" y="0"/>
              <a:chExt cx="812800" cy="812800"/>
            </a:xfrm>
          </p:grpSpPr>
          <p:sp>
            <p:nvSpPr>
              <p:cNvPr id="701" name="Google Shape;7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" name="Google Shape;703;p18"/>
            <p:cNvGrpSpPr/>
            <p:nvPr/>
          </p:nvGrpSpPr>
          <p:grpSpPr>
            <a:xfrm>
              <a:off x="237670" y="475341"/>
              <a:ext cx="475341" cy="475341"/>
              <a:chOff x="0" y="0"/>
              <a:chExt cx="812800" cy="812800"/>
            </a:xfrm>
          </p:grpSpPr>
          <p:sp>
            <p:nvSpPr>
              <p:cNvPr id="704" name="Google Shape;7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" name="Google Shape;706;p18"/>
            <p:cNvGrpSpPr/>
            <p:nvPr/>
          </p:nvGrpSpPr>
          <p:grpSpPr>
            <a:xfrm>
              <a:off x="681933" y="678732"/>
              <a:ext cx="475341" cy="475341"/>
              <a:chOff x="0" y="0"/>
              <a:chExt cx="812800" cy="812800"/>
            </a:xfrm>
          </p:grpSpPr>
          <p:sp>
            <p:nvSpPr>
              <p:cNvPr id="707" name="Google Shape;7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" name="Google Shape;709;p18"/>
            <p:cNvGrpSpPr/>
            <p:nvPr/>
          </p:nvGrpSpPr>
          <p:grpSpPr>
            <a:xfrm>
              <a:off x="557269" y="678732"/>
              <a:ext cx="345385" cy="345385"/>
              <a:chOff x="0" y="0"/>
              <a:chExt cx="812800" cy="812800"/>
            </a:xfrm>
          </p:grpSpPr>
          <p:sp>
            <p:nvSpPr>
              <p:cNvPr id="710" name="Google Shape;7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" name="Google Shape;712;p18"/>
            <p:cNvGrpSpPr/>
            <p:nvPr/>
          </p:nvGrpSpPr>
          <p:grpSpPr>
            <a:xfrm>
              <a:off x="984582" y="678732"/>
              <a:ext cx="345385" cy="345385"/>
              <a:chOff x="0" y="0"/>
              <a:chExt cx="812800" cy="812800"/>
            </a:xfrm>
          </p:grpSpPr>
          <p:sp>
            <p:nvSpPr>
              <p:cNvPr id="713" name="Google Shape;71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" name="Google Shape;715;p18"/>
            <p:cNvGrpSpPr/>
            <p:nvPr/>
          </p:nvGrpSpPr>
          <p:grpSpPr>
            <a:xfrm>
              <a:off x="664983" y="398938"/>
              <a:ext cx="475341" cy="475341"/>
              <a:chOff x="0" y="0"/>
              <a:chExt cx="812800" cy="812800"/>
            </a:xfrm>
          </p:grpSpPr>
          <p:sp>
            <p:nvSpPr>
              <p:cNvPr id="716" name="Google Shape;71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8"/>
            <p:cNvGrpSpPr/>
            <p:nvPr/>
          </p:nvGrpSpPr>
          <p:grpSpPr>
            <a:xfrm>
              <a:off x="1327655" y="302648"/>
              <a:ext cx="345385" cy="345385"/>
              <a:chOff x="0" y="0"/>
              <a:chExt cx="812800" cy="812800"/>
            </a:xfrm>
          </p:grpSpPr>
          <p:sp>
            <p:nvSpPr>
              <p:cNvPr id="719" name="Google Shape;7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4" name="Google Shape;724;p18"/>
          <p:cNvGrpSpPr/>
          <p:nvPr/>
        </p:nvGrpSpPr>
        <p:grpSpPr>
          <a:xfrm>
            <a:off x="11168793" y="122272"/>
            <a:ext cx="5216210" cy="3320111"/>
            <a:chOff x="0" y="0"/>
            <a:chExt cx="6954946" cy="4426814"/>
          </a:xfrm>
        </p:grpSpPr>
        <p:grpSp>
          <p:nvGrpSpPr>
            <p:cNvPr id="725" name="Google Shape;725;p18"/>
            <p:cNvGrpSpPr/>
            <p:nvPr/>
          </p:nvGrpSpPr>
          <p:grpSpPr>
            <a:xfrm>
              <a:off x="4973824" y="1530255"/>
              <a:ext cx="1981122" cy="1823320"/>
              <a:chOff x="0" y="0"/>
              <a:chExt cx="883145" cy="812800"/>
            </a:xfrm>
          </p:grpSpPr>
          <p:sp>
            <p:nvSpPr>
              <p:cNvPr id="726" name="Google Shape;72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" name="Google Shape;728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729" name="Google Shape;7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732" name="Google Shape;7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4" name="Google Shape;734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3" name="Google Shape;743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744" name="Google Shape;74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747" name="Google Shape;74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9" name="Google Shape;749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750" name="Google Shape;75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2" name="Google Shape;752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753" name="Google Shape;75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5" name="Google Shape;755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756" name="Google Shape;75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759" name="Google Shape;7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762" name="Google Shape;7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5" name="Google Shape;765;p18"/>
          <p:cNvGrpSpPr/>
          <p:nvPr/>
        </p:nvGrpSpPr>
        <p:grpSpPr>
          <a:xfrm>
            <a:off x="14449349" y="8631008"/>
            <a:ext cx="3877205" cy="1241962"/>
            <a:chOff x="0" y="0"/>
            <a:chExt cx="5169606" cy="1655949"/>
          </a:xfrm>
        </p:grpSpPr>
        <p:sp>
          <p:nvSpPr>
            <p:cNvPr id="766" name="Google Shape;766;p18"/>
            <p:cNvSpPr/>
            <p:nvPr/>
          </p:nvSpPr>
          <p:spPr>
            <a:xfrm>
              <a:off x="3513657" y="0"/>
              <a:ext cx="1655949" cy="1655949"/>
            </a:xfrm>
            <a:custGeom>
              <a:avLst/>
              <a:gdLst/>
              <a:ahLst/>
              <a:cxnLst/>
              <a:rect l="l" t="t" r="r" b="b"/>
              <a:pathLst>
                <a:path w="1655949" h="1655949" extrusionOk="0">
                  <a:moveTo>
                    <a:pt x="0" y="0"/>
                  </a:moveTo>
                  <a:lnTo>
                    <a:pt x="1655949" y="0"/>
                  </a:lnTo>
                  <a:lnTo>
                    <a:pt x="1655949" y="1655949"/>
                  </a:lnTo>
                  <a:lnTo>
                    <a:pt x="0" y="16559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0" y="119014"/>
              <a:ext cx="1438331" cy="1438930"/>
            </a:xfrm>
            <a:custGeom>
              <a:avLst/>
              <a:gdLst/>
              <a:ahLst/>
              <a:cxnLst/>
              <a:rect l="l" t="t" r="r" b="b"/>
              <a:pathLst>
                <a:path w="1438331" h="1438930" extrusionOk="0">
                  <a:moveTo>
                    <a:pt x="0" y="0"/>
                  </a:moveTo>
                  <a:lnTo>
                    <a:pt x="1438331" y="0"/>
                  </a:lnTo>
                  <a:lnTo>
                    <a:pt x="1438331" y="1438931"/>
                  </a:lnTo>
                  <a:lnTo>
                    <a:pt x="0" y="14389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1948336" y="98004"/>
              <a:ext cx="976335" cy="1459940"/>
            </a:xfrm>
            <a:custGeom>
              <a:avLst/>
              <a:gdLst/>
              <a:ahLst/>
              <a:cxnLst/>
              <a:rect l="l" t="t" r="r" b="b"/>
              <a:pathLst>
                <a:path w="976335" h="1459940" extrusionOk="0">
                  <a:moveTo>
                    <a:pt x="0" y="0"/>
                  </a:moveTo>
                  <a:lnTo>
                    <a:pt x="976335" y="0"/>
                  </a:lnTo>
                  <a:lnTo>
                    <a:pt x="976335" y="1459941"/>
                  </a:lnTo>
                  <a:lnTo>
                    <a:pt x="0" y="14599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AutoShape 2" descr="Mengenal Teknologi Komputer Kuant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69954" y="751698"/>
            <a:ext cx="72154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 smtClean="0">
                <a:solidFill>
                  <a:srgbClr val="FF0000"/>
                </a:solidFill>
              </a:rPr>
              <a:t>Representasi</a:t>
            </a:r>
            <a:r>
              <a:rPr lang="en-US" sz="4400" dirty="0" smtClean="0">
                <a:solidFill>
                  <a:srgbClr val="FF0000"/>
                </a:solidFill>
              </a:rPr>
              <a:t> </a:t>
            </a:r>
            <a:r>
              <a:rPr lang="en-US" sz="4400" dirty="0" err="1" smtClean="0">
                <a:solidFill>
                  <a:srgbClr val="FF0000"/>
                </a:solidFill>
              </a:rPr>
              <a:t>Qubit</a:t>
            </a:r>
            <a:r>
              <a:rPr lang="en-US" sz="4400" dirty="0" smtClean="0">
                <a:solidFill>
                  <a:srgbClr val="FF0000"/>
                </a:solidFill>
              </a:rPr>
              <a:t> Tunggal</a:t>
            </a:r>
            <a:endParaRPr lang="en-US" sz="4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6" name="Rectangle 295"/>
              <p:cNvSpPr/>
              <p:nvPr/>
            </p:nvSpPr>
            <p:spPr>
              <a:xfrm>
                <a:off x="1233297" y="2180180"/>
                <a:ext cx="4979760" cy="9145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32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/>
                            </a:rPr>
                            <m:t>|</m:t>
                          </m:r>
                          <m:r>
                            <a:rPr lang="en-US" sz="3200" i="1">
                              <a:latin typeface="Cambria Math"/>
                            </a:rPr>
                            <m:t>𝜓</m:t>
                          </m:r>
                        </m:e>
                      </m:d>
                      <m:r>
                        <a:rPr lang="en-US" sz="3200" i="1">
                          <a:latin typeface="Cambria Math"/>
                        </a:rPr>
                        <m:t>= </m:t>
                      </m:r>
                      <m:r>
                        <a:rPr lang="en-US" sz="3200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3200" i="1">
                          <a:latin typeface="Cambria Math"/>
                        </a:rPr>
                        <m:t> 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3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/>
                            </a:rPr>
                            <m:t>|0</m:t>
                          </m:r>
                        </m:e>
                      </m:d>
                      <m:r>
                        <a:rPr lang="en-US" sz="3200" i="1">
                          <a:latin typeface="Cambria Math"/>
                        </a:rPr>
                        <m:t>+ </m:t>
                      </m:r>
                      <m:r>
                        <a:rPr lang="en-US" sz="3200" i="1" smtClean="0"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3200" i="1">
                          <a:latin typeface="Cambria Math"/>
                        </a:rPr>
                        <m:t> 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3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/>
                            </a:rPr>
                            <m:t>|1</m:t>
                          </m:r>
                        </m:e>
                      </m:d>
                      <m:r>
                        <a:rPr lang="en-US" sz="32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0" i="1" smtClean="0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/>
                                    <a:ea typeface="Cambria Math"/>
                                  </a:rPr>
                                  <m:t>𝛽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96" name="Rectangle 2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297" y="2180180"/>
                <a:ext cx="4979760" cy="91454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2871928" y="3706695"/>
                <a:ext cx="21732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928" y="3706695"/>
                <a:ext cx="2173224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1389296" y="4686929"/>
                <a:ext cx="12486303" cy="5651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/>
                  <a:t>dimana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  <a:ea typeface="Cambria Math"/>
                      </a:rPr>
                      <m:t>𝛼</m:t>
                    </m:r>
                    <m:r>
                      <a:rPr lang="en-US" sz="2800" b="0" i="1" smtClean="0">
                        <a:latin typeface="Cambria Math"/>
                        <a:ea typeface="Cambria Math"/>
                      </a:rPr>
                      <m:t>,</m:t>
                    </m:r>
                    <m:r>
                      <a:rPr lang="en-US" sz="2800" b="0" i="1" smtClean="0">
                        <a:latin typeface="Cambria Math"/>
                        <a:ea typeface="Cambria Math"/>
                      </a:rPr>
                      <m:t>𝛽</m:t>
                    </m:r>
                    <m:r>
                      <a:rPr lang="en-US" sz="2800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sz="2800" dirty="0" err="1" smtClean="0"/>
                  <a:t>adalah</a:t>
                </a:r>
                <a:r>
                  <a:rPr lang="en-US" sz="2800" dirty="0" smtClean="0"/>
                  <a:t> </a:t>
                </a:r>
                <a:r>
                  <a:rPr lang="en-US" sz="2800" dirty="0" err="1"/>
                  <a:t>bilangan</a:t>
                </a:r>
                <a:r>
                  <a:rPr lang="en-US" sz="2800" dirty="0"/>
                  <a:t> </a:t>
                </a:r>
                <a:r>
                  <a:rPr lang="en-US" sz="2800" dirty="0" err="1"/>
                  <a:t>kompleks</a:t>
                </a:r>
                <a:r>
                  <a:rPr lang="en-US" sz="2800" dirty="0"/>
                  <a:t> </a:t>
                </a:r>
                <a:r>
                  <a:rPr lang="en-US" sz="2800" dirty="0" err="1"/>
                  <a:t>berbentuk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  <a:ea typeface="Cambria Math"/>
                      </a:rPr>
                      <m:t>𝑧</m:t>
                    </m:r>
                    <m:r>
                      <a:rPr lang="en-US" sz="2800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2800" b="0" i="1" smtClean="0"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sz="2800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en-US" sz="2800" b="0" i="1" smtClean="0">
                        <a:latin typeface="Cambria Math"/>
                        <a:ea typeface="Cambria Math"/>
                      </a:rPr>
                      <m:t>𝑖𝑦</m:t>
                    </m:r>
                  </m:oMath>
                </a14:m>
                <a:r>
                  <a:rPr lang="en-US" sz="2800" dirty="0"/>
                  <a:t>, </a:t>
                </a:r>
                <a:r>
                  <a:rPr lang="en-US" sz="2800" dirty="0" err="1"/>
                  <a:t>dengan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  <a:ea typeface="Cambria Math"/>
                      </a:rPr>
                      <m:t>𝑖</m:t>
                    </m:r>
                    <m:r>
                      <a:rPr lang="en-US" sz="2800" b="0" i="1" smtClean="0">
                        <a:latin typeface="Cambria Math"/>
                        <a:ea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800" b="0" i="1" smtClean="0">
                            <a:latin typeface="Cambria Math"/>
                            <a:ea typeface="Cambria Math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−1</m:t>
                        </m:r>
                      </m:e>
                    </m:rad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296" y="4686929"/>
                <a:ext cx="12486303" cy="565155"/>
              </a:xfrm>
              <a:prstGeom prst="rect">
                <a:avLst/>
              </a:prstGeom>
              <a:blipFill rotWithShape="1">
                <a:blip r:embed="rId8"/>
                <a:stretch>
                  <a:fillRect l="-1025" t="-3226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1" name="Rectangle 300"/>
          <p:cNvSpPr/>
          <p:nvPr/>
        </p:nvSpPr>
        <p:spPr>
          <a:xfrm>
            <a:off x="1402129" y="3706695"/>
            <a:ext cx="14221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 smtClean="0"/>
              <a:t>Syarat</a:t>
            </a:r>
            <a:r>
              <a:rPr lang="en-US" sz="2800" dirty="0" smtClean="0"/>
              <a:t> :</a:t>
            </a:r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1455858" y="5667812"/>
                <a:ext cx="773154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/>
                  <a:t>Probabilitas </a:t>
                </a:r>
                <a:r>
                  <a:rPr lang="en-US" sz="2800" dirty="0" err="1"/>
                  <a:t>untuk</a:t>
                </a:r>
                <a:r>
                  <a:rPr lang="en-US" sz="2800" dirty="0"/>
                  <a:t> </a:t>
                </a:r>
                <a:r>
                  <a:rPr lang="en-US" sz="2800" dirty="0" err="1"/>
                  <a:t>mendapatkan</a:t>
                </a:r>
                <a:r>
                  <a:rPr lang="en-US" sz="2800" dirty="0"/>
                  <a:t> </a:t>
                </a:r>
                <a:r>
                  <a:rPr lang="en-US" sz="2800" dirty="0" err="1" smtClean="0"/>
                  <a:t>s</a:t>
                </a:r>
                <a:r>
                  <a:rPr lang="en-US" sz="2800" dirty="0" smtClean="0"/>
                  <a:t>tate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 </m:t>
                    </m:r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|0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  <a:r>
                  <a:rPr lang="en-US" sz="2800" dirty="0" smtClean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p>
                        <m:r>
                          <a:rPr lang="en-US" sz="2800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858" y="5667812"/>
                <a:ext cx="7731540" cy="523220"/>
              </a:xfrm>
              <a:prstGeom prst="rect">
                <a:avLst/>
              </a:prstGeom>
              <a:blipFill rotWithShape="1">
                <a:blip r:embed="rId9"/>
                <a:stretch>
                  <a:fillRect l="-1656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3" name="Rectangle 302"/>
              <p:cNvSpPr/>
              <p:nvPr/>
            </p:nvSpPr>
            <p:spPr>
              <a:xfrm>
                <a:off x="1421709" y="6548000"/>
                <a:ext cx="773154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/>
                  <a:t>Probabilitas </a:t>
                </a:r>
                <a:r>
                  <a:rPr lang="en-US" sz="2800" dirty="0" err="1"/>
                  <a:t>untuk</a:t>
                </a:r>
                <a:r>
                  <a:rPr lang="en-US" sz="2800" dirty="0"/>
                  <a:t> </a:t>
                </a:r>
                <a:r>
                  <a:rPr lang="en-US" sz="2800" dirty="0" err="1"/>
                  <a:t>mendapatkan</a:t>
                </a:r>
                <a:r>
                  <a:rPr lang="en-US" sz="2800" dirty="0"/>
                  <a:t> </a:t>
                </a:r>
                <a:r>
                  <a:rPr lang="en-US" sz="2800" dirty="0" err="1" smtClean="0"/>
                  <a:t>s</a:t>
                </a:r>
                <a:r>
                  <a:rPr lang="en-US" sz="2800" dirty="0" smtClean="0"/>
                  <a:t>tate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 </m:t>
                    </m:r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  <m:r>
                          <a:rPr lang="en-US" sz="2800" b="0" i="1" smtClean="0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  <a:r>
                  <a:rPr lang="en-US" sz="2800" dirty="0" smtClean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/>
                            <a:ea typeface="Cambria Math"/>
                          </a:rPr>
                          <m:t>𝛽</m:t>
                        </m:r>
                      </m:e>
                      <m:sup>
                        <m:r>
                          <a:rPr lang="en-US" sz="2800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303" name="Rectangle 3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709" y="6548000"/>
                <a:ext cx="7731540" cy="523220"/>
              </a:xfrm>
              <a:prstGeom prst="rect">
                <a:avLst/>
              </a:prstGeom>
              <a:blipFill rotWithShape="1">
                <a:blip r:embed="rId10"/>
                <a:stretch>
                  <a:fillRect l="-1576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4" name="Rectangle 303"/>
              <p:cNvSpPr/>
              <p:nvPr/>
            </p:nvSpPr>
            <p:spPr>
              <a:xfrm>
                <a:off x="1537299" y="7769071"/>
                <a:ext cx="8138125" cy="1123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 smtClean="0">
                    <a:solidFill>
                      <a:srgbClr val="FF0000"/>
                    </a:solidFill>
                  </a:rPr>
                  <a:t>Contoh: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44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4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|</m:t>
                        </m:r>
                        <m:r>
                          <a:rPr lang="en-US" sz="440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𝜓</m:t>
                        </m:r>
                      </m:e>
                    </m:d>
                    <m:r>
                      <a:rPr lang="en-US" sz="4400" i="1">
                        <a:solidFill>
                          <a:srgbClr val="FF0000"/>
                        </a:solidFill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sz="44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4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4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sz="4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+1)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3</m:t>
                            </m:r>
                          </m:e>
                        </m:rad>
                      </m:den>
                    </m:f>
                    <m:r>
                      <a:rPr lang="en-US" sz="4400" i="1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d>
                      <m:dPr>
                        <m:begChr m:val=""/>
                        <m:endChr m:val="⟩"/>
                        <m:ctrlPr>
                          <a:rPr lang="en-US" sz="44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4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|0</m:t>
                        </m:r>
                      </m:e>
                    </m:d>
                    <m:r>
                      <a:rPr lang="en-US" sz="4400" i="1">
                        <a:solidFill>
                          <a:srgbClr val="FF0000"/>
                        </a:solidFill>
                        <a:latin typeface="Cambria Math"/>
                      </a:rPr>
                      <m:t>− </m:t>
                    </m:r>
                    <m:f>
                      <m:fPr>
                        <m:ctrlPr>
                          <a:rPr lang="en-US" sz="44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4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3</m:t>
                            </m:r>
                          </m:e>
                        </m:rad>
                      </m:den>
                    </m:f>
                    <m:r>
                      <a:rPr lang="en-US" sz="4400" i="1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d>
                      <m:dPr>
                        <m:begChr m:val=""/>
                        <m:endChr m:val="⟩"/>
                        <m:ctrlPr>
                          <a:rPr lang="en-US" sz="44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4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|1</m:t>
                        </m:r>
                      </m:e>
                    </m:d>
                  </m:oMath>
                </a14:m>
                <a:endParaRPr lang="en-US" sz="4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04" name="Rectangle 3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299" y="7769071"/>
                <a:ext cx="8138125" cy="1123000"/>
              </a:xfrm>
              <a:prstGeom prst="rect">
                <a:avLst/>
              </a:prstGeom>
              <a:blipFill rotWithShape="1">
                <a:blip r:embed="rId11"/>
                <a:stretch>
                  <a:fillRect l="-2996" b="-6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5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8"/>
          <p:cNvGrpSpPr/>
          <p:nvPr/>
        </p:nvGrpSpPr>
        <p:grpSpPr>
          <a:xfrm>
            <a:off x="13314686" y="56819"/>
            <a:ext cx="4969656" cy="7564853"/>
            <a:chOff x="0" y="0"/>
            <a:chExt cx="6626208" cy="10086469"/>
          </a:xfrm>
        </p:grpSpPr>
        <p:grpSp>
          <p:nvGrpSpPr>
            <p:cNvPr id="473" name="Google Shape;473;p18"/>
            <p:cNvGrpSpPr/>
            <p:nvPr/>
          </p:nvGrpSpPr>
          <p:grpSpPr>
            <a:xfrm>
              <a:off x="4523795" y="1615723"/>
              <a:ext cx="2102413" cy="8470746"/>
              <a:chOff x="-200614" y="38100"/>
              <a:chExt cx="937214" cy="3776091"/>
            </a:xfrm>
          </p:grpSpPr>
          <p:sp>
            <p:nvSpPr>
              <p:cNvPr id="474" name="Google Shape;474;p18"/>
              <p:cNvSpPr/>
              <p:nvPr/>
            </p:nvSpPr>
            <p:spPr>
              <a:xfrm>
                <a:off x="-200614" y="3001391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477" name="Google Shape;4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480" name="Google Shape;4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483" name="Google Shape;4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486" name="Google Shape;4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489" name="Google Shape;4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" name="Google Shape;491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492" name="Google Shape;4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" name="Google Shape;494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495" name="Google Shape;4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498" name="Google Shape;4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501" name="Google Shape;5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504" name="Google Shape;5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507" name="Google Shape;5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510" name="Google Shape;5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" name="Google Shape;514;p18"/>
          <p:cNvGrpSpPr/>
          <p:nvPr/>
        </p:nvGrpSpPr>
        <p:grpSpPr>
          <a:xfrm>
            <a:off x="311738" y="43171"/>
            <a:ext cx="3697363" cy="2353367"/>
            <a:chOff x="0" y="0"/>
            <a:chExt cx="4929817" cy="3137822"/>
          </a:xfrm>
        </p:grpSpPr>
        <p:grpSp>
          <p:nvGrpSpPr>
            <p:cNvPr id="515" name="Google Shape;51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16" name="Google Shape;51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19" name="Google Shape;5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22" name="Google Shape;52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25" name="Google Shape;52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28" name="Google Shape;52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31" name="Google Shape;53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34" name="Google Shape;53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37" name="Google Shape;53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40" name="Google Shape;5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43" name="Google Shape;5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49" name="Google Shape;5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52" name="Google Shape;5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18"/>
          <p:cNvGrpSpPr/>
          <p:nvPr/>
        </p:nvGrpSpPr>
        <p:grpSpPr>
          <a:xfrm>
            <a:off x="-66419" y="44184"/>
            <a:ext cx="3697363" cy="2353367"/>
            <a:chOff x="0" y="0"/>
            <a:chExt cx="4929817" cy="3137822"/>
          </a:xfrm>
        </p:grpSpPr>
        <p:grpSp>
          <p:nvGrpSpPr>
            <p:cNvPr id="555" name="Google Shape;55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56" name="Google Shape;55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59" name="Google Shape;5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1" name="Google Shape;56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62" name="Google Shape;5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4" name="Google Shape;56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65" name="Google Shape;56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7" name="Google Shape;56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68" name="Google Shape;56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71" name="Google Shape;57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74" name="Google Shape;57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77" name="Google Shape;5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80" name="Google Shape;5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83" name="Google Shape;5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86" name="Google Shape;5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89" name="Google Shape;5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92" name="Google Shape;5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4" name="Google Shape;594;p18"/>
          <p:cNvGrpSpPr/>
          <p:nvPr/>
        </p:nvGrpSpPr>
        <p:grpSpPr>
          <a:xfrm>
            <a:off x="3052605" y="47358"/>
            <a:ext cx="3697363" cy="2353367"/>
            <a:chOff x="0" y="0"/>
            <a:chExt cx="4929817" cy="3137822"/>
          </a:xfrm>
        </p:grpSpPr>
        <p:grpSp>
          <p:nvGrpSpPr>
            <p:cNvPr id="595" name="Google Shape;59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96" name="Google Shape;59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8" name="Google Shape;59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99" name="Google Shape;59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1" name="Google Shape;60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602" name="Google Shape;60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4" name="Google Shape;60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605" name="Google Shape;60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7" name="Google Shape;60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608" name="Google Shape;60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" name="Google Shape;61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611" name="Google Shape;61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3" name="Google Shape;61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614" name="Google Shape;61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" name="Google Shape;61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617" name="Google Shape;61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9" name="Google Shape;61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620" name="Google Shape;62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2" name="Google Shape;62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623" name="Google Shape;62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5" name="Google Shape;62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626" name="Google Shape;62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8" name="Google Shape;62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629" name="Google Shape;6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1" name="Google Shape;63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632" name="Google Shape;6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5" name="Google Shape;635;p18"/>
          <p:cNvGrpSpPr/>
          <p:nvPr/>
        </p:nvGrpSpPr>
        <p:grpSpPr>
          <a:xfrm>
            <a:off x="8499379" y="93760"/>
            <a:ext cx="2527116" cy="1608506"/>
            <a:chOff x="0" y="0"/>
            <a:chExt cx="3369488" cy="2144675"/>
          </a:xfrm>
        </p:grpSpPr>
        <p:grpSp>
          <p:nvGrpSpPr>
            <p:cNvPr id="636" name="Google Shape;636;p18"/>
            <p:cNvGrpSpPr/>
            <p:nvPr/>
          </p:nvGrpSpPr>
          <p:grpSpPr>
            <a:xfrm>
              <a:off x="2409687" y="741369"/>
              <a:ext cx="959801" cy="883351"/>
              <a:chOff x="0" y="0"/>
              <a:chExt cx="883145" cy="812800"/>
            </a:xfrm>
          </p:grpSpPr>
          <p:sp>
            <p:nvSpPr>
              <p:cNvPr id="637" name="Google Shape;637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8"/>
            <p:cNvGrpSpPr/>
            <p:nvPr/>
          </p:nvGrpSpPr>
          <p:grpSpPr>
            <a:xfrm>
              <a:off x="1968012" y="883351"/>
              <a:ext cx="883351" cy="883351"/>
              <a:chOff x="0" y="0"/>
              <a:chExt cx="812800" cy="812800"/>
            </a:xfrm>
          </p:grpSpPr>
          <p:sp>
            <p:nvSpPr>
              <p:cNvPr id="640" name="Google Shape;6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8"/>
            <p:cNvGrpSpPr/>
            <p:nvPr/>
          </p:nvGrpSpPr>
          <p:grpSpPr>
            <a:xfrm>
              <a:off x="1968012" y="299693"/>
              <a:ext cx="883351" cy="883351"/>
              <a:chOff x="0" y="0"/>
              <a:chExt cx="812800" cy="812800"/>
            </a:xfrm>
          </p:grpSpPr>
          <p:sp>
            <p:nvSpPr>
              <p:cNvPr id="643" name="Google Shape;6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8"/>
            <p:cNvGrpSpPr/>
            <p:nvPr/>
          </p:nvGrpSpPr>
          <p:grpSpPr>
            <a:xfrm>
              <a:off x="1526336" y="0"/>
              <a:ext cx="883351" cy="883351"/>
              <a:chOff x="0" y="0"/>
              <a:chExt cx="812800" cy="812800"/>
            </a:xfrm>
          </p:grpSpPr>
          <p:sp>
            <p:nvSpPr>
              <p:cNvPr id="646" name="Google Shape;6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8"/>
            <p:cNvGrpSpPr/>
            <p:nvPr/>
          </p:nvGrpSpPr>
          <p:grpSpPr>
            <a:xfrm>
              <a:off x="883351" y="241503"/>
              <a:ext cx="883351" cy="883351"/>
              <a:chOff x="0" y="0"/>
              <a:chExt cx="812800" cy="812800"/>
            </a:xfrm>
          </p:grpSpPr>
          <p:sp>
            <p:nvSpPr>
              <p:cNvPr id="649" name="Google Shape;6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8"/>
            <p:cNvGrpSpPr/>
            <p:nvPr/>
          </p:nvGrpSpPr>
          <p:grpSpPr>
            <a:xfrm>
              <a:off x="383922" y="567383"/>
              <a:ext cx="883351" cy="883351"/>
              <a:chOff x="0" y="0"/>
              <a:chExt cx="812800" cy="812800"/>
            </a:xfrm>
          </p:grpSpPr>
          <p:sp>
            <p:nvSpPr>
              <p:cNvPr id="652" name="Google Shape;6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8"/>
            <p:cNvGrpSpPr/>
            <p:nvPr/>
          </p:nvGrpSpPr>
          <p:grpSpPr>
            <a:xfrm>
              <a:off x="0" y="741369"/>
              <a:ext cx="883351" cy="883351"/>
              <a:chOff x="0" y="0"/>
              <a:chExt cx="812800" cy="812800"/>
            </a:xfrm>
          </p:grpSpPr>
          <p:sp>
            <p:nvSpPr>
              <p:cNvPr id="655" name="Google Shape;65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8"/>
            <p:cNvGrpSpPr/>
            <p:nvPr/>
          </p:nvGrpSpPr>
          <p:grpSpPr>
            <a:xfrm>
              <a:off x="441675" y="883351"/>
              <a:ext cx="883351" cy="883351"/>
              <a:chOff x="0" y="0"/>
              <a:chExt cx="812800" cy="812800"/>
            </a:xfrm>
          </p:grpSpPr>
          <p:sp>
            <p:nvSpPr>
              <p:cNvPr id="658" name="Google Shape;65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8"/>
            <p:cNvGrpSpPr/>
            <p:nvPr/>
          </p:nvGrpSpPr>
          <p:grpSpPr>
            <a:xfrm>
              <a:off x="1267273" y="1261324"/>
              <a:ext cx="883351" cy="883351"/>
              <a:chOff x="0" y="0"/>
              <a:chExt cx="812800" cy="812800"/>
            </a:xfrm>
          </p:grpSpPr>
          <p:sp>
            <p:nvSpPr>
              <p:cNvPr id="661" name="Google Shape;66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" name="Google Shape;663;p18"/>
            <p:cNvGrpSpPr/>
            <p:nvPr/>
          </p:nvGrpSpPr>
          <p:grpSpPr>
            <a:xfrm>
              <a:off x="1035602" y="1261324"/>
              <a:ext cx="641848" cy="641848"/>
              <a:chOff x="0" y="0"/>
              <a:chExt cx="812800" cy="812800"/>
            </a:xfrm>
          </p:grpSpPr>
          <p:sp>
            <p:nvSpPr>
              <p:cNvPr id="664" name="Google Shape;66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18"/>
            <p:cNvGrpSpPr/>
            <p:nvPr/>
          </p:nvGrpSpPr>
          <p:grpSpPr>
            <a:xfrm>
              <a:off x="1829700" y="1261324"/>
              <a:ext cx="641848" cy="641848"/>
              <a:chOff x="0" y="0"/>
              <a:chExt cx="812800" cy="812800"/>
            </a:xfrm>
          </p:grpSpPr>
          <p:sp>
            <p:nvSpPr>
              <p:cNvPr id="667" name="Google Shape;66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p18"/>
            <p:cNvGrpSpPr/>
            <p:nvPr/>
          </p:nvGrpSpPr>
          <p:grpSpPr>
            <a:xfrm>
              <a:off x="1235774" y="741369"/>
              <a:ext cx="883351" cy="883351"/>
              <a:chOff x="0" y="0"/>
              <a:chExt cx="812800" cy="812800"/>
            </a:xfrm>
          </p:grpSpPr>
          <p:sp>
            <p:nvSpPr>
              <p:cNvPr id="670" name="Google Shape;67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18"/>
            <p:cNvGrpSpPr/>
            <p:nvPr/>
          </p:nvGrpSpPr>
          <p:grpSpPr>
            <a:xfrm>
              <a:off x="2467252" y="562427"/>
              <a:ext cx="641848" cy="641848"/>
              <a:chOff x="0" y="0"/>
              <a:chExt cx="812800" cy="812800"/>
            </a:xfrm>
          </p:grpSpPr>
          <p:sp>
            <p:nvSpPr>
              <p:cNvPr id="673" name="Google Shape;67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1" name="Google Shape;681;p18"/>
          <p:cNvGrpSpPr/>
          <p:nvPr/>
        </p:nvGrpSpPr>
        <p:grpSpPr>
          <a:xfrm>
            <a:off x="6645908" y="507856"/>
            <a:ext cx="1359869" cy="865555"/>
            <a:chOff x="0" y="0"/>
            <a:chExt cx="1813158" cy="1154073"/>
          </a:xfrm>
        </p:grpSpPr>
        <p:grpSp>
          <p:nvGrpSpPr>
            <p:cNvPr id="682" name="Google Shape;682;p18"/>
            <p:cNvGrpSpPr/>
            <p:nvPr/>
          </p:nvGrpSpPr>
          <p:grpSpPr>
            <a:xfrm>
              <a:off x="1296679" y="398938"/>
              <a:ext cx="516479" cy="475341"/>
              <a:chOff x="0" y="0"/>
              <a:chExt cx="883145" cy="812800"/>
            </a:xfrm>
          </p:grpSpPr>
          <p:sp>
            <p:nvSpPr>
              <p:cNvPr id="683" name="Google Shape;683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8"/>
            <p:cNvGrpSpPr/>
            <p:nvPr/>
          </p:nvGrpSpPr>
          <p:grpSpPr>
            <a:xfrm>
              <a:off x="1059008" y="475341"/>
              <a:ext cx="475341" cy="475341"/>
              <a:chOff x="0" y="0"/>
              <a:chExt cx="812800" cy="812800"/>
            </a:xfrm>
          </p:grpSpPr>
          <p:sp>
            <p:nvSpPr>
              <p:cNvPr id="686" name="Google Shape;6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8"/>
            <p:cNvGrpSpPr/>
            <p:nvPr/>
          </p:nvGrpSpPr>
          <p:grpSpPr>
            <a:xfrm>
              <a:off x="1059008" y="161268"/>
              <a:ext cx="475341" cy="475341"/>
              <a:chOff x="0" y="0"/>
              <a:chExt cx="812800" cy="812800"/>
            </a:xfrm>
          </p:grpSpPr>
          <p:sp>
            <p:nvSpPr>
              <p:cNvPr id="689" name="Google Shape;6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18"/>
            <p:cNvGrpSpPr/>
            <p:nvPr/>
          </p:nvGrpSpPr>
          <p:grpSpPr>
            <a:xfrm>
              <a:off x="821338" y="0"/>
              <a:ext cx="475341" cy="475341"/>
              <a:chOff x="0" y="0"/>
              <a:chExt cx="812800" cy="812800"/>
            </a:xfrm>
          </p:grpSpPr>
          <p:sp>
            <p:nvSpPr>
              <p:cNvPr id="692" name="Google Shape;6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475341" y="129956"/>
              <a:ext cx="475341" cy="475341"/>
              <a:chOff x="0" y="0"/>
              <a:chExt cx="812800" cy="812800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" name="Google Shape;697;p18"/>
            <p:cNvGrpSpPr/>
            <p:nvPr/>
          </p:nvGrpSpPr>
          <p:grpSpPr>
            <a:xfrm>
              <a:off x="206593" y="305315"/>
              <a:ext cx="475341" cy="475341"/>
              <a:chOff x="0" y="0"/>
              <a:chExt cx="812800" cy="812800"/>
            </a:xfrm>
          </p:grpSpPr>
          <p:sp>
            <p:nvSpPr>
              <p:cNvPr id="698" name="Google Shape;6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" name="Google Shape;700;p18"/>
            <p:cNvGrpSpPr/>
            <p:nvPr/>
          </p:nvGrpSpPr>
          <p:grpSpPr>
            <a:xfrm>
              <a:off x="0" y="398938"/>
              <a:ext cx="475341" cy="475341"/>
              <a:chOff x="0" y="0"/>
              <a:chExt cx="812800" cy="812800"/>
            </a:xfrm>
          </p:grpSpPr>
          <p:sp>
            <p:nvSpPr>
              <p:cNvPr id="701" name="Google Shape;7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" name="Google Shape;703;p18"/>
            <p:cNvGrpSpPr/>
            <p:nvPr/>
          </p:nvGrpSpPr>
          <p:grpSpPr>
            <a:xfrm>
              <a:off x="237670" y="475341"/>
              <a:ext cx="475341" cy="475341"/>
              <a:chOff x="0" y="0"/>
              <a:chExt cx="812800" cy="812800"/>
            </a:xfrm>
          </p:grpSpPr>
          <p:sp>
            <p:nvSpPr>
              <p:cNvPr id="704" name="Google Shape;7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" name="Google Shape;706;p18"/>
            <p:cNvGrpSpPr/>
            <p:nvPr/>
          </p:nvGrpSpPr>
          <p:grpSpPr>
            <a:xfrm>
              <a:off x="681933" y="678732"/>
              <a:ext cx="475341" cy="475341"/>
              <a:chOff x="0" y="0"/>
              <a:chExt cx="812800" cy="812800"/>
            </a:xfrm>
          </p:grpSpPr>
          <p:sp>
            <p:nvSpPr>
              <p:cNvPr id="707" name="Google Shape;7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" name="Google Shape;709;p18"/>
            <p:cNvGrpSpPr/>
            <p:nvPr/>
          </p:nvGrpSpPr>
          <p:grpSpPr>
            <a:xfrm>
              <a:off x="557269" y="678732"/>
              <a:ext cx="345385" cy="345385"/>
              <a:chOff x="0" y="0"/>
              <a:chExt cx="812800" cy="812800"/>
            </a:xfrm>
          </p:grpSpPr>
          <p:sp>
            <p:nvSpPr>
              <p:cNvPr id="710" name="Google Shape;7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" name="Google Shape;712;p18"/>
            <p:cNvGrpSpPr/>
            <p:nvPr/>
          </p:nvGrpSpPr>
          <p:grpSpPr>
            <a:xfrm>
              <a:off x="984582" y="678732"/>
              <a:ext cx="345385" cy="345385"/>
              <a:chOff x="0" y="0"/>
              <a:chExt cx="812800" cy="812800"/>
            </a:xfrm>
          </p:grpSpPr>
          <p:sp>
            <p:nvSpPr>
              <p:cNvPr id="713" name="Google Shape;71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" name="Google Shape;715;p18"/>
            <p:cNvGrpSpPr/>
            <p:nvPr/>
          </p:nvGrpSpPr>
          <p:grpSpPr>
            <a:xfrm>
              <a:off x="664983" y="398938"/>
              <a:ext cx="475341" cy="475341"/>
              <a:chOff x="0" y="0"/>
              <a:chExt cx="812800" cy="812800"/>
            </a:xfrm>
          </p:grpSpPr>
          <p:sp>
            <p:nvSpPr>
              <p:cNvPr id="716" name="Google Shape;71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8"/>
            <p:cNvGrpSpPr/>
            <p:nvPr/>
          </p:nvGrpSpPr>
          <p:grpSpPr>
            <a:xfrm>
              <a:off x="1327655" y="302648"/>
              <a:ext cx="345385" cy="345385"/>
              <a:chOff x="0" y="0"/>
              <a:chExt cx="812800" cy="812800"/>
            </a:xfrm>
          </p:grpSpPr>
          <p:sp>
            <p:nvSpPr>
              <p:cNvPr id="719" name="Google Shape;7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4" name="Google Shape;724;p18"/>
          <p:cNvGrpSpPr/>
          <p:nvPr/>
        </p:nvGrpSpPr>
        <p:grpSpPr>
          <a:xfrm>
            <a:off x="11168793" y="122272"/>
            <a:ext cx="5216210" cy="3320111"/>
            <a:chOff x="0" y="0"/>
            <a:chExt cx="6954946" cy="4426814"/>
          </a:xfrm>
        </p:grpSpPr>
        <p:grpSp>
          <p:nvGrpSpPr>
            <p:cNvPr id="725" name="Google Shape;725;p18"/>
            <p:cNvGrpSpPr/>
            <p:nvPr/>
          </p:nvGrpSpPr>
          <p:grpSpPr>
            <a:xfrm>
              <a:off x="4973824" y="1530255"/>
              <a:ext cx="1981122" cy="1823320"/>
              <a:chOff x="0" y="0"/>
              <a:chExt cx="883145" cy="812800"/>
            </a:xfrm>
          </p:grpSpPr>
          <p:sp>
            <p:nvSpPr>
              <p:cNvPr id="726" name="Google Shape;72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" name="Google Shape;728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729" name="Google Shape;7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732" name="Google Shape;7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4" name="Google Shape;734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3" name="Google Shape;743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744" name="Google Shape;74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747" name="Google Shape;74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9" name="Google Shape;749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750" name="Google Shape;75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2" name="Google Shape;752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753" name="Google Shape;75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5" name="Google Shape;755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756" name="Google Shape;75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759" name="Google Shape;7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762" name="Google Shape;7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5" name="Google Shape;765;p18"/>
          <p:cNvGrpSpPr/>
          <p:nvPr/>
        </p:nvGrpSpPr>
        <p:grpSpPr>
          <a:xfrm>
            <a:off x="14449349" y="8631008"/>
            <a:ext cx="3877205" cy="1241962"/>
            <a:chOff x="0" y="0"/>
            <a:chExt cx="5169606" cy="1655949"/>
          </a:xfrm>
        </p:grpSpPr>
        <p:sp>
          <p:nvSpPr>
            <p:cNvPr id="766" name="Google Shape;766;p18"/>
            <p:cNvSpPr/>
            <p:nvPr/>
          </p:nvSpPr>
          <p:spPr>
            <a:xfrm>
              <a:off x="3513657" y="0"/>
              <a:ext cx="1655949" cy="1655949"/>
            </a:xfrm>
            <a:custGeom>
              <a:avLst/>
              <a:gdLst/>
              <a:ahLst/>
              <a:cxnLst/>
              <a:rect l="l" t="t" r="r" b="b"/>
              <a:pathLst>
                <a:path w="1655949" h="1655949" extrusionOk="0">
                  <a:moveTo>
                    <a:pt x="0" y="0"/>
                  </a:moveTo>
                  <a:lnTo>
                    <a:pt x="1655949" y="0"/>
                  </a:lnTo>
                  <a:lnTo>
                    <a:pt x="1655949" y="1655949"/>
                  </a:lnTo>
                  <a:lnTo>
                    <a:pt x="0" y="16559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0" y="119014"/>
              <a:ext cx="1438331" cy="1438930"/>
            </a:xfrm>
            <a:custGeom>
              <a:avLst/>
              <a:gdLst/>
              <a:ahLst/>
              <a:cxnLst/>
              <a:rect l="l" t="t" r="r" b="b"/>
              <a:pathLst>
                <a:path w="1438331" h="1438930" extrusionOk="0">
                  <a:moveTo>
                    <a:pt x="0" y="0"/>
                  </a:moveTo>
                  <a:lnTo>
                    <a:pt x="1438331" y="0"/>
                  </a:lnTo>
                  <a:lnTo>
                    <a:pt x="1438331" y="1438931"/>
                  </a:lnTo>
                  <a:lnTo>
                    <a:pt x="0" y="14389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1948336" y="98004"/>
              <a:ext cx="976335" cy="1459940"/>
            </a:xfrm>
            <a:custGeom>
              <a:avLst/>
              <a:gdLst/>
              <a:ahLst/>
              <a:cxnLst/>
              <a:rect l="l" t="t" r="r" b="b"/>
              <a:pathLst>
                <a:path w="976335" h="1459940" extrusionOk="0">
                  <a:moveTo>
                    <a:pt x="0" y="0"/>
                  </a:moveTo>
                  <a:lnTo>
                    <a:pt x="976335" y="0"/>
                  </a:lnTo>
                  <a:lnTo>
                    <a:pt x="976335" y="1459941"/>
                  </a:lnTo>
                  <a:lnTo>
                    <a:pt x="0" y="14599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574483" y="254045"/>
            <a:ext cx="959429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err="1">
                <a:solidFill>
                  <a:srgbClr val="FF0000"/>
                </a:solidFill>
              </a:rPr>
              <a:t>Pengukuran</a:t>
            </a:r>
            <a:r>
              <a:rPr lang="en-US" sz="6000" dirty="0">
                <a:solidFill>
                  <a:srgbClr val="FF0000"/>
                </a:solidFill>
              </a:rPr>
              <a:t> </a:t>
            </a:r>
            <a:r>
              <a:rPr lang="en-US" sz="6000" dirty="0" err="1" smtClean="0">
                <a:solidFill>
                  <a:srgbClr val="FF0000"/>
                </a:solidFill>
              </a:rPr>
              <a:t>Qubit</a:t>
            </a:r>
            <a:r>
              <a:rPr lang="en-US" sz="6000" dirty="0" smtClean="0">
                <a:solidFill>
                  <a:srgbClr val="FF0000"/>
                </a:solidFill>
              </a:rPr>
              <a:t> </a:t>
            </a:r>
            <a:r>
              <a:rPr lang="en-US" sz="6000" dirty="0" smtClean="0">
                <a:solidFill>
                  <a:srgbClr val="FF0000"/>
                </a:solidFill>
              </a:rPr>
              <a:t>Tunggal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3" name="AutoShape 2" descr="Mengenal Teknologi Komputer Kuant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5035" y="1618915"/>
            <a:ext cx="56525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 err="1" smtClean="0">
                <a:solidFill>
                  <a:srgbClr val="002060"/>
                </a:solidFill>
              </a:rPr>
              <a:t>Ketika</a:t>
            </a:r>
            <a:r>
              <a:rPr lang="en-US" sz="3200" dirty="0">
                <a:solidFill>
                  <a:srgbClr val="002060"/>
                </a:solidFill>
              </a:rPr>
              <a:t> </a:t>
            </a:r>
            <a:r>
              <a:rPr lang="en-US" sz="3200" dirty="0" smtClean="0">
                <a:solidFill>
                  <a:srgbClr val="002060"/>
                </a:solidFill>
              </a:rPr>
              <a:t>state </a:t>
            </a:r>
            <a:r>
              <a:rPr lang="en-US" sz="3200" dirty="0" err="1">
                <a:solidFill>
                  <a:srgbClr val="002060"/>
                </a:solidFill>
              </a:rPr>
              <a:t>Qubit</a:t>
            </a:r>
            <a:r>
              <a:rPr lang="en-US" sz="3200" dirty="0">
                <a:solidFill>
                  <a:srgbClr val="002060"/>
                </a:solidFill>
              </a:rPr>
              <a:t> |ψ⟩ </a:t>
            </a:r>
            <a:r>
              <a:rPr lang="en-US" sz="3200" dirty="0" err="1">
                <a:solidFill>
                  <a:srgbClr val="002060"/>
                </a:solidFill>
              </a:rPr>
              <a:t>diukur</a:t>
            </a:r>
            <a:r>
              <a:rPr lang="en-US" sz="3200" dirty="0">
                <a:solidFill>
                  <a:srgbClr val="002060"/>
                </a:solidFill>
              </a:rPr>
              <a:t>,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755447" y="3904153"/>
                <a:ext cx="10237290" cy="23114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en-US" sz="2800" dirty="0" err="1"/>
                  <a:t>Probabilitas</a:t>
                </a:r>
                <a:r>
                  <a:rPr lang="en-US" sz="2800" dirty="0" smtClean="0"/>
                  <a:t> </a:t>
                </a:r>
                <a:r>
                  <a:rPr lang="en-US" sz="2800" dirty="0" err="1"/>
                  <a:t>menemukan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  <a:r>
                  <a:rPr lang="en-US" sz="2800" dirty="0" err="1"/>
                  <a:t>dalam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keadaan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|0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  <a:r>
                  <a:rPr lang="en-US" sz="2800" dirty="0" err="1"/>
                  <a:t>adalah</a:t>
                </a:r>
                <a:r>
                  <a:rPr lang="en-US" sz="2800" dirty="0"/>
                  <a:t> </a:t>
                </a:r>
              </a:p>
              <a:p>
                <a:pPr lvl="0">
                  <a:lnSpc>
                    <a:spcPct val="150000"/>
                  </a:lnSpc>
                  <a:tabLst>
                    <a:tab pos="519113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en-US" sz="28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/>
                                    </a:rPr>
                                    <m:t>+1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800" i="1">
                                          <a:latin typeface="Cambria Math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3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+1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3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d>
                        <m:dPr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+1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3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1+</m:t>
                          </m:r>
                          <m:r>
                            <a:rPr lang="en-US" sz="2800" i="1">
                              <a:latin typeface="Cambria Math"/>
                            </a:rPr>
                            <m:t>𝑖</m:t>
                          </m:r>
                          <m:r>
                            <a:rPr lang="en-US" sz="2800" i="1">
                              <a:latin typeface="Cambria Math"/>
                            </a:rPr>
                            <m:t>−</m:t>
                          </m:r>
                          <m:r>
                            <a:rPr lang="en-US" sz="2800" i="1">
                              <a:latin typeface="Cambria Math"/>
                            </a:rPr>
                            <m:t>𝑖</m:t>
                          </m:r>
                          <m:r>
                            <a:rPr lang="en-US" sz="2800" i="1">
                              <a:latin typeface="Cambria Math"/>
                            </a:rPr>
                            <m:t>+1</m:t>
                          </m:r>
                        </m:num>
                        <m:den>
                          <m:r>
                            <a:rPr lang="en-US" sz="2800" i="1"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num>
                        <m:den>
                          <m:r>
                            <a:rPr lang="en-US" sz="2800" i="1">
                              <a:latin typeface="Cambria Math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47" y="3904153"/>
                <a:ext cx="10237290" cy="2311402"/>
              </a:xfrm>
              <a:prstGeom prst="rect">
                <a:avLst/>
              </a:prstGeom>
              <a:blipFill rotWithShape="1">
                <a:blip r:embed="rId6"/>
                <a:stretch>
                  <a:fillRect l="-1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763931" y="6353875"/>
                <a:ext cx="9129935" cy="23114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 smtClean="0"/>
                  <a:t>Probabilitas </a:t>
                </a:r>
                <a:r>
                  <a:rPr lang="en-US" sz="2800" dirty="0" err="1"/>
                  <a:t>menemukan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  <a:r>
                  <a:rPr lang="en-US" sz="2800" dirty="0" err="1"/>
                  <a:t>dalam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keadaan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|1</m:t>
                        </m:r>
                      </m:e>
                    </m:d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 err="1"/>
                  <a:t>adalah</a:t>
                </a:r>
                <a:r>
                  <a:rPr lang="en-US" sz="2800" dirty="0"/>
                  <a:t> </a:t>
                </a:r>
                <a:endParaRPr lang="en-US" sz="2800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𝛽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latin typeface="Cambria Math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/>
                                    </a:rPr>
                                    <m:t>𝑖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800" i="1">
                                          <a:latin typeface="Cambria Math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3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/>
                                    </a:rPr>
                                    <m:t>𝑖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800" i="1">
                                          <a:latin typeface="Cambria Math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3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𝑖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3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/>
                                </a:rPr>
                                <m:t>𝑖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3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d>
                        <m:dPr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𝑖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3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800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31" y="6353875"/>
                <a:ext cx="9129935" cy="2311402"/>
              </a:xfrm>
              <a:prstGeom prst="rect">
                <a:avLst/>
              </a:prstGeom>
              <a:blipFill rotWithShape="1">
                <a:blip r:embed="rId7"/>
                <a:stretch>
                  <a:fillRect l="-1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/>
              <p:cNvSpPr/>
              <p:nvPr/>
            </p:nvSpPr>
            <p:spPr>
              <a:xfrm>
                <a:off x="796391" y="8964445"/>
                <a:ext cx="10424072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err="1"/>
                  <a:t>verifikasi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jumlah</a:t>
                </a:r>
                <a:r>
                  <a:rPr lang="en-US" sz="2800" dirty="0"/>
                  <a:t> </a:t>
                </a:r>
                <a:r>
                  <a:rPr lang="en-US" sz="2800" dirty="0" err="1"/>
                  <a:t>probabilitas</a:t>
                </a:r>
                <a:r>
                  <a:rPr lang="en-US" sz="2800" dirty="0"/>
                  <a:t> 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𝛼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latin typeface="Cambria Math"/>
                      </a:rPr>
                      <m:t>+ </m:t>
                    </m:r>
                    <m:sSup>
                      <m:sSupPr>
                        <m:ctrlPr>
                          <a:rPr lang="en-US" sz="28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𝛽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sz="28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/>
                          </a:rPr>
                          <m:t>2</m:t>
                        </m:r>
                      </m:num>
                      <m:den>
                        <m:r>
                          <a:rPr lang="en-US" sz="2800" i="1">
                            <a:latin typeface="Cambria Math"/>
                          </a:rPr>
                          <m:t>3</m:t>
                        </m:r>
                      </m:den>
                    </m:f>
                    <m:r>
                      <a:rPr lang="en-US" sz="2800" i="1">
                        <a:latin typeface="Cambria Math"/>
                      </a:rPr>
                      <m:t>+ </m:t>
                    </m:r>
                    <m:f>
                      <m:fPr>
                        <m:ctrlPr>
                          <a:rPr lang="en-US" sz="28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latin typeface="Cambria Math"/>
                          </a:rPr>
                          <m:t>3</m:t>
                        </m:r>
                      </m:den>
                    </m:f>
                    <m:r>
                      <a:rPr lang="en-US" sz="2800" i="1">
                        <a:latin typeface="Cambria Math"/>
                      </a:rPr>
                      <m:t>=1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391" y="8964445"/>
                <a:ext cx="10424072" cy="714683"/>
              </a:xfrm>
              <a:prstGeom prst="rect">
                <a:avLst/>
              </a:prstGeom>
              <a:blipFill rotWithShape="1">
                <a:blip r:embed="rId8"/>
                <a:stretch>
                  <a:fillRect l="-1228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3" name="Rectangle 292"/>
              <p:cNvSpPr/>
              <p:nvPr/>
            </p:nvSpPr>
            <p:spPr>
              <a:xfrm>
                <a:off x="747621" y="2560215"/>
                <a:ext cx="773154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/>
                  <a:t>Probabilitas </a:t>
                </a:r>
                <a:r>
                  <a:rPr lang="en-US" sz="2800" dirty="0" err="1"/>
                  <a:t>untuk</a:t>
                </a:r>
                <a:r>
                  <a:rPr lang="en-US" sz="2800" dirty="0"/>
                  <a:t> </a:t>
                </a:r>
                <a:r>
                  <a:rPr lang="en-US" sz="2800" dirty="0" err="1"/>
                  <a:t>mendapatkan</a:t>
                </a:r>
                <a:r>
                  <a:rPr lang="en-US" sz="2800" dirty="0"/>
                  <a:t> </a:t>
                </a:r>
                <a:r>
                  <a:rPr lang="en-US" sz="2800" dirty="0" err="1" smtClean="0"/>
                  <a:t>s</a:t>
                </a:r>
                <a:r>
                  <a:rPr lang="en-US" sz="2800" dirty="0" smtClean="0"/>
                  <a:t>tate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 </m:t>
                    </m:r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|0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  <a:r>
                  <a:rPr lang="en-US" sz="2800" dirty="0" smtClean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p>
                        <m:r>
                          <a:rPr lang="en-US" sz="2800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93" name="Rectangle 2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621" y="2560215"/>
                <a:ext cx="7731540" cy="523220"/>
              </a:xfrm>
              <a:prstGeom prst="rect">
                <a:avLst/>
              </a:prstGeom>
              <a:blipFill rotWithShape="1">
                <a:blip r:embed="rId11"/>
                <a:stretch>
                  <a:fillRect l="-1656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4" name="Rectangle 293"/>
              <p:cNvSpPr/>
              <p:nvPr/>
            </p:nvSpPr>
            <p:spPr>
              <a:xfrm>
                <a:off x="736245" y="3162999"/>
                <a:ext cx="773154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/>
                  <a:t>Probabilitas </a:t>
                </a:r>
                <a:r>
                  <a:rPr lang="en-US" sz="2800" dirty="0" err="1"/>
                  <a:t>untuk</a:t>
                </a:r>
                <a:r>
                  <a:rPr lang="en-US" sz="2800" dirty="0"/>
                  <a:t> </a:t>
                </a:r>
                <a:r>
                  <a:rPr lang="en-US" sz="2800" dirty="0" err="1"/>
                  <a:t>mendapatkan</a:t>
                </a:r>
                <a:r>
                  <a:rPr lang="en-US" sz="2800" dirty="0"/>
                  <a:t> </a:t>
                </a:r>
                <a:r>
                  <a:rPr lang="en-US" sz="2800" dirty="0" err="1" smtClean="0"/>
                  <a:t>s</a:t>
                </a:r>
                <a:r>
                  <a:rPr lang="en-US" sz="2800" dirty="0" smtClean="0"/>
                  <a:t>tate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 </m:t>
                    </m:r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  <m:r>
                          <a:rPr lang="en-US" sz="2800" b="0" i="1" smtClean="0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  <a:r>
                  <a:rPr lang="en-US" sz="2800" dirty="0" smtClean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/>
                            <a:ea typeface="Cambria Math"/>
                          </a:rPr>
                          <m:t>𝛽</m:t>
                        </m:r>
                      </m:e>
                      <m:sup>
                        <m:r>
                          <a:rPr lang="en-US" sz="2800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94" name="Rectangle 2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45" y="3162999"/>
                <a:ext cx="7731540" cy="523220"/>
              </a:xfrm>
              <a:prstGeom prst="rect">
                <a:avLst/>
              </a:prstGeom>
              <a:blipFill rotWithShape="1">
                <a:blip r:embed="rId12"/>
                <a:stretch>
                  <a:fillRect l="-1656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6" name="Rectangle 295"/>
              <p:cNvSpPr/>
              <p:nvPr/>
            </p:nvSpPr>
            <p:spPr>
              <a:xfrm>
                <a:off x="10891074" y="2572000"/>
                <a:ext cx="6681637" cy="93564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r>
                  <a:rPr lang="en-US" sz="3600" dirty="0" smtClean="0">
                    <a:solidFill>
                      <a:srgbClr val="FF0000"/>
                    </a:solidFill>
                  </a:rPr>
                  <a:t>Contoh: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|</m:t>
                        </m:r>
                        <m:r>
                          <a:rPr lang="en-US" sz="360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𝜓</m:t>
                        </m:r>
                      </m:e>
                    </m:d>
                    <m:r>
                      <a:rPr lang="en-US" sz="3600" i="1">
                        <a:solidFill>
                          <a:srgbClr val="FF0000"/>
                        </a:solidFill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+1)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3</m:t>
                            </m:r>
                          </m:e>
                        </m:rad>
                      </m:den>
                    </m:f>
                    <m:r>
                      <a:rPr lang="en-US" sz="3600" i="1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d>
                      <m:dPr>
                        <m:begChr m:val=""/>
                        <m:endChr m:val="⟩"/>
                        <m:ctrlP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|0</m:t>
                        </m:r>
                      </m:e>
                    </m:d>
                    <m:r>
                      <a:rPr lang="en-US" sz="3600" i="1">
                        <a:solidFill>
                          <a:srgbClr val="FF0000"/>
                        </a:solidFill>
                        <a:latin typeface="Cambria Math"/>
                      </a:rPr>
                      <m:t>− </m:t>
                    </m:r>
                    <m:f>
                      <m:fPr>
                        <m:ctrlP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3</m:t>
                            </m:r>
                          </m:e>
                        </m:rad>
                      </m:den>
                    </m:f>
                    <m:r>
                      <a:rPr lang="en-US" sz="3600" i="1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d>
                      <m:dPr>
                        <m:begChr m:val=""/>
                        <m:endChr m:val="⟩"/>
                        <m:ctrlP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|1</m:t>
                        </m:r>
                      </m:e>
                    </m:d>
                  </m:oMath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96" name="Rectangle 2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1074" y="2572000"/>
                <a:ext cx="6681637" cy="935641"/>
              </a:xfrm>
              <a:prstGeom prst="rect">
                <a:avLst/>
              </a:prstGeom>
              <a:blipFill rotWithShape="1">
                <a:blip r:embed="rId13"/>
                <a:stretch>
                  <a:fillRect l="-2828" b="-7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086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8"/>
          <p:cNvGrpSpPr/>
          <p:nvPr/>
        </p:nvGrpSpPr>
        <p:grpSpPr>
          <a:xfrm>
            <a:off x="13314686" y="56819"/>
            <a:ext cx="4969656" cy="7564853"/>
            <a:chOff x="0" y="0"/>
            <a:chExt cx="6626208" cy="10086469"/>
          </a:xfrm>
        </p:grpSpPr>
        <p:grpSp>
          <p:nvGrpSpPr>
            <p:cNvPr id="473" name="Google Shape;473;p18"/>
            <p:cNvGrpSpPr/>
            <p:nvPr/>
          </p:nvGrpSpPr>
          <p:grpSpPr>
            <a:xfrm>
              <a:off x="4523795" y="1615723"/>
              <a:ext cx="2102413" cy="8470746"/>
              <a:chOff x="-200614" y="38100"/>
              <a:chExt cx="937214" cy="3776091"/>
            </a:xfrm>
          </p:grpSpPr>
          <p:sp>
            <p:nvSpPr>
              <p:cNvPr id="474" name="Google Shape;474;p18"/>
              <p:cNvSpPr/>
              <p:nvPr/>
            </p:nvSpPr>
            <p:spPr>
              <a:xfrm>
                <a:off x="-200614" y="3001391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477" name="Google Shape;4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480" name="Google Shape;4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483" name="Google Shape;4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486" name="Google Shape;4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489" name="Google Shape;4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" name="Google Shape;491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492" name="Google Shape;4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" name="Google Shape;494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495" name="Google Shape;4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498" name="Google Shape;4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501" name="Google Shape;5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504" name="Google Shape;5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507" name="Google Shape;5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510" name="Google Shape;5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" name="Google Shape;514;p18"/>
          <p:cNvGrpSpPr/>
          <p:nvPr/>
        </p:nvGrpSpPr>
        <p:grpSpPr>
          <a:xfrm>
            <a:off x="311738" y="43171"/>
            <a:ext cx="3697363" cy="2353367"/>
            <a:chOff x="0" y="0"/>
            <a:chExt cx="4929817" cy="3137822"/>
          </a:xfrm>
        </p:grpSpPr>
        <p:grpSp>
          <p:nvGrpSpPr>
            <p:cNvPr id="515" name="Google Shape;51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16" name="Google Shape;51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19" name="Google Shape;5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22" name="Google Shape;52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25" name="Google Shape;52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28" name="Google Shape;52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31" name="Google Shape;53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34" name="Google Shape;53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37" name="Google Shape;53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40" name="Google Shape;5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43" name="Google Shape;5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49" name="Google Shape;5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52" name="Google Shape;5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18"/>
          <p:cNvGrpSpPr/>
          <p:nvPr/>
        </p:nvGrpSpPr>
        <p:grpSpPr>
          <a:xfrm>
            <a:off x="-66419" y="44184"/>
            <a:ext cx="3697363" cy="2353367"/>
            <a:chOff x="0" y="0"/>
            <a:chExt cx="4929817" cy="3137822"/>
          </a:xfrm>
        </p:grpSpPr>
        <p:grpSp>
          <p:nvGrpSpPr>
            <p:cNvPr id="555" name="Google Shape;55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56" name="Google Shape;55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59" name="Google Shape;5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1" name="Google Shape;56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62" name="Google Shape;5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4" name="Google Shape;56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65" name="Google Shape;56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7" name="Google Shape;56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68" name="Google Shape;56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71" name="Google Shape;57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74" name="Google Shape;57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77" name="Google Shape;5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80" name="Google Shape;5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83" name="Google Shape;5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86" name="Google Shape;5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89" name="Google Shape;5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92" name="Google Shape;5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4" name="Google Shape;594;p18"/>
          <p:cNvGrpSpPr/>
          <p:nvPr/>
        </p:nvGrpSpPr>
        <p:grpSpPr>
          <a:xfrm>
            <a:off x="3052605" y="47358"/>
            <a:ext cx="3697363" cy="2353367"/>
            <a:chOff x="0" y="0"/>
            <a:chExt cx="4929817" cy="3137822"/>
          </a:xfrm>
        </p:grpSpPr>
        <p:grpSp>
          <p:nvGrpSpPr>
            <p:cNvPr id="595" name="Google Shape;59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96" name="Google Shape;59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8" name="Google Shape;59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99" name="Google Shape;59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1" name="Google Shape;60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602" name="Google Shape;60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4" name="Google Shape;60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605" name="Google Shape;60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7" name="Google Shape;60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608" name="Google Shape;60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" name="Google Shape;61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611" name="Google Shape;61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3" name="Google Shape;61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614" name="Google Shape;61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" name="Google Shape;61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617" name="Google Shape;61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9" name="Google Shape;61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620" name="Google Shape;62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2" name="Google Shape;62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623" name="Google Shape;62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5" name="Google Shape;62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626" name="Google Shape;62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8" name="Google Shape;62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629" name="Google Shape;6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1" name="Google Shape;63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632" name="Google Shape;6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5" name="Google Shape;635;p18"/>
          <p:cNvGrpSpPr/>
          <p:nvPr/>
        </p:nvGrpSpPr>
        <p:grpSpPr>
          <a:xfrm>
            <a:off x="8499379" y="93760"/>
            <a:ext cx="2527116" cy="1608506"/>
            <a:chOff x="0" y="0"/>
            <a:chExt cx="3369488" cy="2144675"/>
          </a:xfrm>
        </p:grpSpPr>
        <p:grpSp>
          <p:nvGrpSpPr>
            <p:cNvPr id="636" name="Google Shape;636;p18"/>
            <p:cNvGrpSpPr/>
            <p:nvPr/>
          </p:nvGrpSpPr>
          <p:grpSpPr>
            <a:xfrm>
              <a:off x="2409687" y="741369"/>
              <a:ext cx="959801" cy="883351"/>
              <a:chOff x="0" y="0"/>
              <a:chExt cx="883145" cy="812800"/>
            </a:xfrm>
          </p:grpSpPr>
          <p:sp>
            <p:nvSpPr>
              <p:cNvPr id="637" name="Google Shape;637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8"/>
            <p:cNvGrpSpPr/>
            <p:nvPr/>
          </p:nvGrpSpPr>
          <p:grpSpPr>
            <a:xfrm>
              <a:off x="1968012" y="883351"/>
              <a:ext cx="883351" cy="883351"/>
              <a:chOff x="0" y="0"/>
              <a:chExt cx="812800" cy="812800"/>
            </a:xfrm>
          </p:grpSpPr>
          <p:sp>
            <p:nvSpPr>
              <p:cNvPr id="640" name="Google Shape;6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8"/>
            <p:cNvGrpSpPr/>
            <p:nvPr/>
          </p:nvGrpSpPr>
          <p:grpSpPr>
            <a:xfrm>
              <a:off x="1968012" y="299693"/>
              <a:ext cx="883351" cy="883351"/>
              <a:chOff x="0" y="0"/>
              <a:chExt cx="812800" cy="812800"/>
            </a:xfrm>
          </p:grpSpPr>
          <p:sp>
            <p:nvSpPr>
              <p:cNvPr id="643" name="Google Shape;6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8"/>
            <p:cNvGrpSpPr/>
            <p:nvPr/>
          </p:nvGrpSpPr>
          <p:grpSpPr>
            <a:xfrm>
              <a:off x="1526336" y="0"/>
              <a:ext cx="883351" cy="883351"/>
              <a:chOff x="0" y="0"/>
              <a:chExt cx="812800" cy="812800"/>
            </a:xfrm>
          </p:grpSpPr>
          <p:sp>
            <p:nvSpPr>
              <p:cNvPr id="646" name="Google Shape;6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8"/>
            <p:cNvGrpSpPr/>
            <p:nvPr/>
          </p:nvGrpSpPr>
          <p:grpSpPr>
            <a:xfrm>
              <a:off x="883351" y="241503"/>
              <a:ext cx="883351" cy="883351"/>
              <a:chOff x="0" y="0"/>
              <a:chExt cx="812800" cy="812800"/>
            </a:xfrm>
          </p:grpSpPr>
          <p:sp>
            <p:nvSpPr>
              <p:cNvPr id="649" name="Google Shape;6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8"/>
            <p:cNvGrpSpPr/>
            <p:nvPr/>
          </p:nvGrpSpPr>
          <p:grpSpPr>
            <a:xfrm>
              <a:off x="383922" y="567383"/>
              <a:ext cx="883351" cy="883351"/>
              <a:chOff x="0" y="0"/>
              <a:chExt cx="812800" cy="812800"/>
            </a:xfrm>
          </p:grpSpPr>
          <p:sp>
            <p:nvSpPr>
              <p:cNvPr id="652" name="Google Shape;6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8"/>
            <p:cNvGrpSpPr/>
            <p:nvPr/>
          </p:nvGrpSpPr>
          <p:grpSpPr>
            <a:xfrm>
              <a:off x="0" y="741369"/>
              <a:ext cx="883351" cy="883351"/>
              <a:chOff x="0" y="0"/>
              <a:chExt cx="812800" cy="812800"/>
            </a:xfrm>
          </p:grpSpPr>
          <p:sp>
            <p:nvSpPr>
              <p:cNvPr id="655" name="Google Shape;65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8"/>
            <p:cNvGrpSpPr/>
            <p:nvPr/>
          </p:nvGrpSpPr>
          <p:grpSpPr>
            <a:xfrm>
              <a:off x="441675" y="883351"/>
              <a:ext cx="883351" cy="883351"/>
              <a:chOff x="0" y="0"/>
              <a:chExt cx="812800" cy="812800"/>
            </a:xfrm>
          </p:grpSpPr>
          <p:sp>
            <p:nvSpPr>
              <p:cNvPr id="658" name="Google Shape;65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8"/>
            <p:cNvGrpSpPr/>
            <p:nvPr/>
          </p:nvGrpSpPr>
          <p:grpSpPr>
            <a:xfrm>
              <a:off x="1267273" y="1261324"/>
              <a:ext cx="883351" cy="883351"/>
              <a:chOff x="0" y="0"/>
              <a:chExt cx="812800" cy="812800"/>
            </a:xfrm>
          </p:grpSpPr>
          <p:sp>
            <p:nvSpPr>
              <p:cNvPr id="661" name="Google Shape;66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" name="Google Shape;663;p18"/>
            <p:cNvGrpSpPr/>
            <p:nvPr/>
          </p:nvGrpSpPr>
          <p:grpSpPr>
            <a:xfrm>
              <a:off x="1035602" y="1261324"/>
              <a:ext cx="641848" cy="641848"/>
              <a:chOff x="0" y="0"/>
              <a:chExt cx="812800" cy="812800"/>
            </a:xfrm>
          </p:grpSpPr>
          <p:sp>
            <p:nvSpPr>
              <p:cNvPr id="664" name="Google Shape;66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18"/>
            <p:cNvGrpSpPr/>
            <p:nvPr/>
          </p:nvGrpSpPr>
          <p:grpSpPr>
            <a:xfrm>
              <a:off x="1829700" y="1261324"/>
              <a:ext cx="641848" cy="641848"/>
              <a:chOff x="0" y="0"/>
              <a:chExt cx="812800" cy="812800"/>
            </a:xfrm>
          </p:grpSpPr>
          <p:sp>
            <p:nvSpPr>
              <p:cNvPr id="667" name="Google Shape;66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p18"/>
            <p:cNvGrpSpPr/>
            <p:nvPr/>
          </p:nvGrpSpPr>
          <p:grpSpPr>
            <a:xfrm>
              <a:off x="1235774" y="741369"/>
              <a:ext cx="883351" cy="883351"/>
              <a:chOff x="0" y="0"/>
              <a:chExt cx="812800" cy="812800"/>
            </a:xfrm>
          </p:grpSpPr>
          <p:sp>
            <p:nvSpPr>
              <p:cNvPr id="670" name="Google Shape;67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18"/>
            <p:cNvGrpSpPr/>
            <p:nvPr/>
          </p:nvGrpSpPr>
          <p:grpSpPr>
            <a:xfrm>
              <a:off x="2467252" y="562427"/>
              <a:ext cx="641848" cy="641848"/>
              <a:chOff x="0" y="0"/>
              <a:chExt cx="812800" cy="812800"/>
            </a:xfrm>
          </p:grpSpPr>
          <p:sp>
            <p:nvSpPr>
              <p:cNvPr id="673" name="Google Shape;67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1" name="Google Shape;681;p18"/>
          <p:cNvGrpSpPr/>
          <p:nvPr/>
        </p:nvGrpSpPr>
        <p:grpSpPr>
          <a:xfrm>
            <a:off x="6645908" y="507856"/>
            <a:ext cx="1359869" cy="865555"/>
            <a:chOff x="0" y="0"/>
            <a:chExt cx="1813158" cy="1154073"/>
          </a:xfrm>
        </p:grpSpPr>
        <p:grpSp>
          <p:nvGrpSpPr>
            <p:cNvPr id="682" name="Google Shape;682;p18"/>
            <p:cNvGrpSpPr/>
            <p:nvPr/>
          </p:nvGrpSpPr>
          <p:grpSpPr>
            <a:xfrm>
              <a:off x="1296679" y="398938"/>
              <a:ext cx="516479" cy="475341"/>
              <a:chOff x="0" y="0"/>
              <a:chExt cx="883145" cy="812800"/>
            </a:xfrm>
          </p:grpSpPr>
          <p:sp>
            <p:nvSpPr>
              <p:cNvPr id="683" name="Google Shape;683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8"/>
            <p:cNvGrpSpPr/>
            <p:nvPr/>
          </p:nvGrpSpPr>
          <p:grpSpPr>
            <a:xfrm>
              <a:off x="1059008" y="475341"/>
              <a:ext cx="475341" cy="475341"/>
              <a:chOff x="0" y="0"/>
              <a:chExt cx="812800" cy="812800"/>
            </a:xfrm>
          </p:grpSpPr>
          <p:sp>
            <p:nvSpPr>
              <p:cNvPr id="686" name="Google Shape;6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8"/>
            <p:cNvGrpSpPr/>
            <p:nvPr/>
          </p:nvGrpSpPr>
          <p:grpSpPr>
            <a:xfrm>
              <a:off x="1059008" y="161268"/>
              <a:ext cx="475341" cy="475341"/>
              <a:chOff x="0" y="0"/>
              <a:chExt cx="812800" cy="812800"/>
            </a:xfrm>
          </p:grpSpPr>
          <p:sp>
            <p:nvSpPr>
              <p:cNvPr id="689" name="Google Shape;6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18"/>
            <p:cNvGrpSpPr/>
            <p:nvPr/>
          </p:nvGrpSpPr>
          <p:grpSpPr>
            <a:xfrm>
              <a:off x="821338" y="0"/>
              <a:ext cx="475341" cy="475341"/>
              <a:chOff x="0" y="0"/>
              <a:chExt cx="812800" cy="812800"/>
            </a:xfrm>
          </p:grpSpPr>
          <p:sp>
            <p:nvSpPr>
              <p:cNvPr id="692" name="Google Shape;6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475341" y="129956"/>
              <a:ext cx="475341" cy="475341"/>
              <a:chOff x="0" y="0"/>
              <a:chExt cx="812800" cy="812800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" name="Google Shape;697;p18"/>
            <p:cNvGrpSpPr/>
            <p:nvPr/>
          </p:nvGrpSpPr>
          <p:grpSpPr>
            <a:xfrm>
              <a:off x="206593" y="305315"/>
              <a:ext cx="475341" cy="475341"/>
              <a:chOff x="0" y="0"/>
              <a:chExt cx="812800" cy="812800"/>
            </a:xfrm>
          </p:grpSpPr>
          <p:sp>
            <p:nvSpPr>
              <p:cNvPr id="698" name="Google Shape;6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" name="Google Shape;700;p18"/>
            <p:cNvGrpSpPr/>
            <p:nvPr/>
          </p:nvGrpSpPr>
          <p:grpSpPr>
            <a:xfrm>
              <a:off x="0" y="398938"/>
              <a:ext cx="475341" cy="475341"/>
              <a:chOff x="0" y="0"/>
              <a:chExt cx="812800" cy="812800"/>
            </a:xfrm>
          </p:grpSpPr>
          <p:sp>
            <p:nvSpPr>
              <p:cNvPr id="701" name="Google Shape;7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" name="Google Shape;703;p18"/>
            <p:cNvGrpSpPr/>
            <p:nvPr/>
          </p:nvGrpSpPr>
          <p:grpSpPr>
            <a:xfrm>
              <a:off x="237670" y="475341"/>
              <a:ext cx="475341" cy="475341"/>
              <a:chOff x="0" y="0"/>
              <a:chExt cx="812800" cy="812800"/>
            </a:xfrm>
          </p:grpSpPr>
          <p:sp>
            <p:nvSpPr>
              <p:cNvPr id="704" name="Google Shape;7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" name="Google Shape;706;p18"/>
            <p:cNvGrpSpPr/>
            <p:nvPr/>
          </p:nvGrpSpPr>
          <p:grpSpPr>
            <a:xfrm>
              <a:off x="681933" y="678732"/>
              <a:ext cx="475341" cy="475341"/>
              <a:chOff x="0" y="0"/>
              <a:chExt cx="812800" cy="812800"/>
            </a:xfrm>
          </p:grpSpPr>
          <p:sp>
            <p:nvSpPr>
              <p:cNvPr id="707" name="Google Shape;7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" name="Google Shape;709;p18"/>
            <p:cNvGrpSpPr/>
            <p:nvPr/>
          </p:nvGrpSpPr>
          <p:grpSpPr>
            <a:xfrm>
              <a:off x="557269" y="678732"/>
              <a:ext cx="345385" cy="345385"/>
              <a:chOff x="0" y="0"/>
              <a:chExt cx="812800" cy="812800"/>
            </a:xfrm>
          </p:grpSpPr>
          <p:sp>
            <p:nvSpPr>
              <p:cNvPr id="710" name="Google Shape;7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" name="Google Shape;712;p18"/>
            <p:cNvGrpSpPr/>
            <p:nvPr/>
          </p:nvGrpSpPr>
          <p:grpSpPr>
            <a:xfrm>
              <a:off x="984582" y="678732"/>
              <a:ext cx="345385" cy="345385"/>
              <a:chOff x="0" y="0"/>
              <a:chExt cx="812800" cy="812800"/>
            </a:xfrm>
          </p:grpSpPr>
          <p:sp>
            <p:nvSpPr>
              <p:cNvPr id="713" name="Google Shape;71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" name="Google Shape;715;p18"/>
            <p:cNvGrpSpPr/>
            <p:nvPr/>
          </p:nvGrpSpPr>
          <p:grpSpPr>
            <a:xfrm>
              <a:off x="664983" y="398938"/>
              <a:ext cx="475341" cy="475341"/>
              <a:chOff x="0" y="0"/>
              <a:chExt cx="812800" cy="812800"/>
            </a:xfrm>
          </p:grpSpPr>
          <p:sp>
            <p:nvSpPr>
              <p:cNvPr id="716" name="Google Shape;71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8"/>
            <p:cNvGrpSpPr/>
            <p:nvPr/>
          </p:nvGrpSpPr>
          <p:grpSpPr>
            <a:xfrm>
              <a:off x="1327655" y="302648"/>
              <a:ext cx="345385" cy="345385"/>
              <a:chOff x="0" y="0"/>
              <a:chExt cx="812800" cy="812800"/>
            </a:xfrm>
          </p:grpSpPr>
          <p:sp>
            <p:nvSpPr>
              <p:cNvPr id="719" name="Google Shape;7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4" name="Google Shape;724;p18"/>
          <p:cNvGrpSpPr/>
          <p:nvPr/>
        </p:nvGrpSpPr>
        <p:grpSpPr>
          <a:xfrm>
            <a:off x="11168793" y="122272"/>
            <a:ext cx="5216210" cy="3320111"/>
            <a:chOff x="0" y="0"/>
            <a:chExt cx="6954946" cy="4426814"/>
          </a:xfrm>
        </p:grpSpPr>
        <p:grpSp>
          <p:nvGrpSpPr>
            <p:cNvPr id="725" name="Google Shape;725;p18"/>
            <p:cNvGrpSpPr/>
            <p:nvPr/>
          </p:nvGrpSpPr>
          <p:grpSpPr>
            <a:xfrm>
              <a:off x="4973824" y="1530255"/>
              <a:ext cx="1981122" cy="1823320"/>
              <a:chOff x="0" y="0"/>
              <a:chExt cx="883145" cy="812800"/>
            </a:xfrm>
          </p:grpSpPr>
          <p:sp>
            <p:nvSpPr>
              <p:cNvPr id="726" name="Google Shape;72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" name="Google Shape;728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729" name="Google Shape;7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732" name="Google Shape;7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4" name="Google Shape;734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3" name="Google Shape;743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744" name="Google Shape;74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747" name="Google Shape;74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9" name="Google Shape;749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750" name="Google Shape;75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2" name="Google Shape;752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753" name="Google Shape;75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5" name="Google Shape;755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756" name="Google Shape;75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759" name="Google Shape;7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762" name="Google Shape;7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5" name="Google Shape;765;p18"/>
          <p:cNvGrpSpPr/>
          <p:nvPr/>
        </p:nvGrpSpPr>
        <p:grpSpPr>
          <a:xfrm>
            <a:off x="14126633" y="8684478"/>
            <a:ext cx="3877205" cy="1241962"/>
            <a:chOff x="0" y="0"/>
            <a:chExt cx="5169606" cy="1655949"/>
          </a:xfrm>
        </p:grpSpPr>
        <p:sp>
          <p:nvSpPr>
            <p:cNvPr id="766" name="Google Shape;766;p18"/>
            <p:cNvSpPr/>
            <p:nvPr/>
          </p:nvSpPr>
          <p:spPr>
            <a:xfrm>
              <a:off x="3513657" y="0"/>
              <a:ext cx="1655949" cy="1655949"/>
            </a:xfrm>
            <a:custGeom>
              <a:avLst/>
              <a:gdLst/>
              <a:ahLst/>
              <a:cxnLst/>
              <a:rect l="l" t="t" r="r" b="b"/>
              <a:pathLst>
                <a:path w="1655949" h="1655949" extrusionOk="0">
                  <a:moveTo>
                    <a:pt x="0" y="0"/>
                  </a:moveTo>
                  <a:lnTo>
                    <a:pt x="1655949" y="0"/>
                  </a:lnTo>
                  <a:lnTo>
                    <a:pt x="1655949" y="1655949"/>
                  </a:lnTo>
                  <a:lnTo>
                    <a:pt x="0" y="16559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0" y="119014"/>
              <a:ext cx="1438331" cy="1438930"/>
            </a:xfrm>
            <a:custGeom>
              <a:avLst/>
              <a:gdLst/>
              <a:ahLst/>
              <a:cxnLst/>
              <a:rect l="l" t="t" r="r" b="b"/>
              <a:pathLst>
                <a:path w="1438331" h="1438930" extrusionOk="0">
                  <a:moveTo>
                    <a:pt x="0" y="0"/>
                  </a:moveTo>
                  <a:lnTo>
                    <a:pt x="1438331" y="0"/>
                  </a:lnTo>
                  <a:lnTo>
                    <a:pt x="1438331" y="1438931"/>
                  </a:lnTo>
                  <a:lnTo>
                    <a:pt x="0" y="14389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1948336" y="98004"/>
              <a:ext cx="976335" cy="1459940"/>
            </a:xfrm>
            <a:custGeom>
              <a:avLst/>
              <a:gdLst/>
              <a:ahLst/>
              <a:cxnLst/>
              <a:rect l="l" t="t" r="r" b="b"/>
              <a:pathLst>
                <a:path w="976335" h="1459940" extrusionOk="0">
                  <a:moveTo>
                    <a:pt x="0" y="0"/>
                  </a:moveTo>
                  <a:lnTo>
                    <a:pt x="976335" y="0"/>
                  </a:lnTo>
                  <a:lnTo>
                    <a:pt x="976335" y="1459941"/>
                  </a:lnTo>
                  <a:lnTo>
                    <a:pt x="0" y="14599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AutoShape 2" descr="Mengenal Teknologi Komputer Kuant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0" name="Google Shape;770;p18"/>
              <p:cNvSpPr txBox="1"/>
              <p:nvPr/>
            </p:nvSpPr>
            <p:spPr>
              <a:xfrm>
                <a:off x="733018" y="1282821"/>
                <a:ext cx="16649839" cy="11977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algn="just"/>
                <a:r>
                  <a:rPr lang="en-US" sz="2800" dirty="0" smtClean="0"/>
                  <a:t>Jika</a:t>
                </a:r>
                <a:r>
                  <a:rPr lang="en-US" sz="2800" dirty="0"/>
                  <a:t> </a:t>
                </a:r>
                <a:r>
                  <a:rPr lang="en-US" sz="2800" dirty="0" err="1" smtClean="0"/>
                  <a:t>diberikan</a:t>
                </a:r>
                <a:r>
                  <a:rPr lang="en-US" sz="2800" dirty="0" smtClean="0"/>
                  <a:t> </a:t>
                </a:r>
                <a:r>
                  <a:rPr lang="en-US" sz="2800" dirty="0" err="1"/>
                  <a:t>dua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qubit</a:t>
                </a:r>
                <a:r>
                  <a:rPr lang="en-US" sz="2800" dirty="0"/>
                  <a:t> </a:t>
                </a:r>
                <a:r>
                  <a:rPr lang="en-US" sz="2800" dirty="0" err="1"/>
                  <a:t>terpisah</a:t>
                </a:r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/>
                                <a:ea typeface="Cambria Math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mtClean="0">
                                      <a:latin typeface="Cambria Math"/>
                                      <a:ea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mtClean="0">
                                      <a:latin typeface="Cambria Math"/>
                                      <a:ea typeface="Cambria Math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l-GR" sz="2800" dirty="0" smtClean="0"/>
                  <a:t> </a:t>
                </a:r>
                <a:r>
                  <a:rPr lang="en-US" sz="2800" dirty="0" err="1"/>
                  <a:t>dan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/>
                                <a:ea typeface="Cambria Math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80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mtClean="0">
                                      <a:latin typeface="Cambria Math"/>
                                      <a:ea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mtClean="0">
                                      <a:latin typeface="Cambria Math"/>
                                      <a:ea typeface="Cambria Math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l-GR" sz="2800" dirty="0"/>
                  <a:t>, </a:t>
                </a:r>
                <a:r>
                  <a:rPr lang="en-US" sz="2800" dirty="0" err="1"/>
                  <a:t>keadaan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dua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qubit</a:t>
                </a:r>
                <a:r>
                  <a:rPr lang="en-US" sz="2800" dirty="0"/>
                  <a:t> yang </a:t>
                </a:r>
                <a:r>
                  <a:rPr lang="en-US" sz="2800" dirty="0" err="1"/>
                  <a:t>bersesuaian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diberikan</a:t>
                </a:r>
                <a:r>
                  <a:rPr lang="en-US" sz="2800" dirty="0"/>
                  <a:t> </a:t>
                </a:r>
                <a:r>
                  <a:rPr lang="en-US" sz="2800" dirty="0" err="1"/>
                  <a:t>oleh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800" dirty="0" smtClean="0"/>
                  <a:t>, yaitu produk </a:t>
                </a:r>
                <a:r>
                  <a:rPr lang="en-US" sz="2800" dirty="0"/>
                  <a:t>tensor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/>
                                <a:ea typeface="Cambria Math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i="1">
                        <a:latin typeface="Cambria Math"/>
                      </a:rPr>
                      <m:t>⊗|</m:t>
                    </m:r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/>
                                <a:ea typeface="Cambria Math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</a:t>
                </a:r>
                <a:r>
                  <a:rPr lang="en-US" sz="2800" dirty="0" smtClean="0"/>
                  <a:t>yang </a:t>
                </a:r>
                <a:r>
                  <a:rPr lang="en-US" sz="2800" dirty="0" err="1"/>
                  <a:t>didefinisikan</a:t>
                </a:r>
                <a:r>
                  <a:rPr lang="en-US" sz="2800" dirty="0"/>
                  <a:t> </a:t>
                </a:r>
                <a:r>
                  <a:rPr lang="en-US" sz="2800" dirty="0" err="1"/>
                  <a:t>sebagai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berikut</a:t>
                </a:r>
                <a:r>
                  <a:rPr lang="en-US" sz="2800" dirty="0"/>
                  <a:t>. </a:t>
                </a:r>
                <a:endParaRPr lang="en-US" sz="2800" dirty="0" smtClean="0"/>
              </a:p>
            </p:txBody>
          </p:sp>
        </mc:Choice>
        <mc:Fallback xmlns="">
          <p:sp>
            <p:nvSpPr>
              <p:cNvPr id="770" name="Google Shape;770;p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018" y="1282821"/>
                <a:ext cx="16649839" cy="1197764"/>
              </a:xfrm>
              <a:prstGeom prst="rect">
                <a:avLst/>
              </a:prstGeom>
              <a:blipFill rotWithShape="1">
                <a:blip r:embed="rId6"/>
                <a:stretch>
                  <a:fillRect l="-1281" r="-1281" b="-167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69122" y="4779403"/>
                <a:ext cx="9607245" cy="1679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err="1" smtClean="0"/>
                  <a:t>Vektor</a:t>
                </a:r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2800" dirty="0"/>
                  <a:t> mewakili keadaan </a:t>
                </a:r>
                <a:r>
                  <a:rPr lang="en-US" sz="2800" dirty="0" err="1"/>
                  <a:t>kuantum</a:t>
                </a:r>
                <a:r>
                  <a:rPr lang="en-US" sz="2800" dirty="0"/>
                  <a:t> </a:t>
                </a:r>
                <a:r>
                  <a:rPr lang="en-US" sz="2800" dirty="0" err="1" smtClean="0"/>
                  <a:t>dari</a:t>
                </a:r>
                <a:r>
                  <a:rPr lang="en-US" sz="2800" dirty="0" smtClean="0"/>
                  <a:t> </a:t>
                </a:r>
                <a:r>
                  <a:rPr lang="en-US" sz="2800" dirty="0"/>
                  <a:t>dua </a:t>
                </a:r>
                <a:r>
                  <a:rPr lang="en-US" sz="2800" dirty="0" err="1"/>
                  <a:t>qubit</a:t>
                </a:r>
                <a:r>
                  <a:rPr lang="en-US" sz="2800" dirty="0"/>
                  <a:t> </a:t>
                </a:r>
                <a:r>
                  <a:rPr lang="en-US" sz="2800" dirty="0" err="1" smtClean="0"/>
                  <a:t>jika</a:t>
                </a:r>
                <a:r>
                  <a:rPr lang="en-US" sz="2800" dirty="0" smtClean="0"/>
                  <a:t>:</a:t>
                </a:r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122" y="4779403"/>
                <a:ext cx="9607245" cy="1679755"/>
              </a:xfrm>
              <a:prstGeom prst="rect">
                <a:avLst/>
              </a:prstGeom>
              <a:blipFill rotWithShape="1">
                <a:blip r:embed="rId7"/>
                <a:stretch>
                  <a:fillRect l="-1332" r="-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160170" y="2812534"/>
                <a:ext cx="10241843" cy="17109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latin typeface="Cambria Math"/>
                              <a:ea typeface="Cambria Math"/>
                            </a:rPr>
                            <m:t>𝜓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r>
                        <a:rPr lang="en-US" sz="28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  <a:ea typeface="Cambria Math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/>
                        </a:rPr>
                        <m:t>⊗|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  <a:ea typeface="Cambria Math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/>
                                        <a:ea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/>
                                        <a:ea typeface="Cambria Math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latin typeface="Cambria Math"/>
                        </a:rPr>
                        <m:t>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/>
                                        <a:ea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/>
                                        <a:ea typeface="Cambria Math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smtClean="0">
                                        <a:latin typeface="Cambria Math"/>
                                        <a:ea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800" i="1">
                                            <a:latin typeface="Cambria Math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smtClean="0">
                                        <a:latin typeface="Cambria Math"/>
                                        <a:ea typeface="Cambria Math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800" i="1">
                                            <a:latin typeface="Cambria Math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smtClean="0">
                                        <a:latin typeface="Cambria Math"/>
                                        <a:ea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/>
                                        <a:ea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/>
                                        <a:ea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smtClean="0">
                                        <a:latin typeface="Cambria Math"/>
                                        <a:ea typeface="Cambria Math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/>
                                              <a:ea typeface="Cambria Math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00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01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/>
                                            </a:rPr>
                                            <m:t>10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170" y="2812534"/>
                <a:ext cx="10241843" cy="1710918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0394948" y="5352797"/>
                <a:ext cx="5869427" cy="5329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4948" y="5352797"/>
                <a:ext cx="5869427" cy="532966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850665" y="6459158"/>
            <a:ext cx="92432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 smtClean="0"/>
              <a:t>Secara</a:t>
            </a:r>
            <a:r>
              <a:rPr lang="en-US" sz="2800" dirty="0" smtClean="0"/>
              <a:t> </a:t>
            </a:r>
            <a:r>
              <a:rPr lang="en-US" sz="2800" dirty="0" err="1" smtClean="0"/>
              <a:t>umum</a:t>
            </a:r>
            <a:r>
              <a:rPr lang="en-US" sz="2800" dirty="0" smtClean="0"/>
              <a:t>, </a:t>
            </a:r>
            <a:r>
              <a:rPr lang="en-US" sz="2800" dirty="0" err="1" smtClean="0"/>
              <a:t>keadaan</a:t>
            </a:r>
            <a:r>
              <a:rPr lang="en-US" sz="2800" dirty="0" smtClean="0"/>
              <a:t> </a:t>
            </a:r>
            <a:r>
              <a:rPr lang="en-US" sz="2800" dirty="0" err="1"/>
              <a:t>dua</a:t>
            </a:r>
            <a:r>
              <a:rPr lang="en-US" sz="2800" dirty="0"/>
              <a:t> </a:t>
            </a:r>
            <a:r>
              <a:rPr lang="en-US" sz="2800" dirty="0" err="1" smtClean="0"/>
              <a:t>Qubit</a:t>
            </a:r>
            <a:r>
              <a:rPr lang="en-US" sz="2800" dirty="0" smtClean="0"/>
              <a:t> </a:t>
            </a:r>
            <a:r>
              <a:rPr lang="en-US" sz="2800" dirty="0" err="1" smtClean="0"/>
              <a:t>dapat</a:t>
            </a:r>
            <a:r>
              <a:rPr lang="en-US" sz="2800" dirty="0" smtClean="0"/>
              <a:t> </a:t>
            </a:r>
            <a:r>
              <a:rPr lang="en-US" sz="2800" dirty="0" err="1" smtClean="0"/>
              <a:t>ditulis</a:t>
            </a:r>
            <a:r>
              <a:rPr lang="en-US" sz="2800" dirty="0" smtClean="0"/>
              <a:t> </a:t>
            </a:r>
            <a:r>
              <a:rPr lang="en-US" sz="2800" dirty="0" err="1" smtClean="0"/>
              <a:t>sebagai</a:t>
            </a:r>
            <a:r>
              <a:rPr lang="en-US" sz="2800" dirty="0" smtClean="0"/>
              <a:t> :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562700" y="7098452"/>
                <a:ext cx="1154053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/>
                                <a:ea typeface="Cambria Math"/>
                              </a:rPr>
                              <m:t>𝜓</m:t>
                            </m:r>
                          </m:e>
                        </m:d>
                        <m:r>
                          <a:rPr lang="en-US" sz="2800" i="1">
                            <a:latin typeface="Cambria Math"/>
                          </a:rPr>
                          <m:t>=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</a:rPr>
                          <m:t> </m:t>
                        </m:r>
                      </m:sup>
                    </m:sSup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00</m:t>
                        </m:r>
                      </m:sub>
                    </m:sSub>
                    <m:r>
                      <a:rPr lang="en-US" sz="28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00</m:t>
                        </m:r>
                      </m:e>
                    </m:d>
                    <m:r>
                      <a:rPr lang="en-US" sz="28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0</m:t>
                        </m:r>
                        <m:r>
                          <a:rPr lang="en-US" sz="28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01</m:t>
                        </m:r>
                      </m:e>
                    </m:d>
                  </m:oMath>
                </a14:m>
                <a:r>
                  <a:rPr lang="en-US" sz="2800" dirty="0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1</m:t>
                        </m:r>
                        <m:r>
                          <a:rPr lang="en-US" sz="28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10</m:t>
                        </m:r>
                      </m:e>
                    </m:d>
                  </m:oMath>
                </a14:m>
                <a:r>
                  <a:rPr lang="en-US" sz="2800" dirty="0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11</m:t>
                        </m:r>
                      </m:sub>
                    </m:sSub>
                    <m:r>
                      <a:rPr lang="en-US" sz="28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11</m:t>
                        </m:r>
                      </m:e>
                    </m:d>
                  </m:oMath>
                </a14:m>
                <a:r>
                  <a:rPr lang="en-US" sz="2800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en-US" sz="28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800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800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8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3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700" y="7098452"/>
                <a:ext cx="11540532" cy="523220"/>
              </a:xfrm>
              <a:prstGeom prst="rect">
                <a:avLst/>
              </a:prstGeom>
              <a:blipFill rotWithShape="1">
                <a:blip r:embed="rId10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839515" y="8250519"/>
            <a:ext cx="66431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 smtClean="0"/>
              <a:t>Keadaan</a:t>
            </a:r>
            <a:r>
              <a:rPr lang="en-US" sz="2800" dirty="0" smtClean="0"/>
              <a:t> </a:t>
            </a:r>
            <a:r>
              <a:rPr lang="en-US" sz="2800" dirty="0" smtClean="0"/>
              <a:t>N-</a:t>
            </a:r>
            <a:r>
              <a:rPr lang="en-US" sz="2800" dirty="0" err="1" smtClean="0"/>
              <a:t>Qubit</a:t>
            </a:r>
            <a:r>
              <a:rPr lang="en-US" sz="2800" dirty="0" smtClean="0"/>
              <a:t> </a:t>
            </a:r>
            <a:r>
              <a:rPr lang="en-US" sz="2800" dirty="0" err="1"/>
              <a:t>dapat</a:t>
            </a:r>
            <a:r>
              <a:rPr lang="en-US" sz="2800" dirty="0"/>
              <a:t> </a:t>
            </a:r>
            <a:r>
              <a:rPr lang="en-US" sz="2800" dirty="0" err="1"/>
              <a:t>ditulis</a:t>
            </a:r>
            <a:r>
              <a:rPr lang="en-US" sz="2800" dirty="0"/>
              <a:t> </a:t>
            </a:r>
            <a:r>
              <a:rPr lang="en-US" sz="2800" dirty="0" err="1"/>
              <a:t>sebagai</a:t>
            </a:r>
            <a:r>
              <a:rPr lang="en-US" sz="2800" dirty="0"/>
              <a:t> </a:t>
            </a:r>
            <a:r>
              <a:rPr lang="en-US" sz="2800" dirty="0" smtClean="0"/>
              <a:t>: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Rectangle 299"/>
              <p:cNvSpPr/>
              <p:nvPr/>
            </p:nvSpPr>
            <p:spPr>
              <a:xfrm>
                <a:off x="887265" y="9043848"/>
                <a:ext cx="826514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/>
                                <a:ea typeface="Cambria Math"/>
                              </a:rPr>
                              <m:t>𝜓</m:t>
                            </m:r>
                          </m:e>
                        </m:d>
                        <m:r>
                          <a:rPr lang="en-US" sz="2800" i="1">
                            <a:latin typeface="Cambria Math"/>
                          </a:rPr>
                          <m:t>=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</a:rPr>
                          <m:t> </m:t>
                        </m:r>
                      </m:sup>
                    </m:sSup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en-US" sz="28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800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800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8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3</m:t>
                        </m:r>
                      </m:e>
                    </m:d>
                  </m:oMath>
                </a14:m>
                <a:r>
                  <a:rPr lang="en-US" sz="2800" dirty="0" smtClean="0"/>
                  <a:t> +….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/>
                          </a:rPr>
                          <m:t>−1</m:t>
                        </m:r>
                      </m:sub>
                    </m:sSub>
                    <m:r>
                      <a:rPr lang="en-US" sz="28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/>
                          </a:rPr>
                          <m:t>−1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00" name="Rectangle 2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265" y="9043848"/>
                <a:ext cx="8265148" cy="523220"/>
              </a:xfrm>
              <a:prstGeom prst="rect">
                <a:avLst/>
              </a:prstGeom>
              <a:blipFill rotWithShape="1">
                <a:blip r:embed="rId11"/>
                <a:stretch>
                  <a:fillRect t="-11765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0451299" y="9028429"/>
                <a:ext cx="2604816" cy="560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err="1" smtClean="0"/>
                  <a:t>Dimana</a:t>
                </a:r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𝑛</m:t>
                    </m:r>
                    <m:r>
                      <a:rPr lang="en-US" sz="28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sz="2800" i="1">
                            <a:latin typeface="Cambria Math"/>
                          </a:rPr>
                          <m:t>𝑁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1299" y="9028429"/>
                <a:ext cx="2604816" cy="560859"/>
              </a:xfrm>
              <a:prstGeom prst="rect">
                <a:avLst/>
              </a:prstGeom>
              <a:blipFill rotWithShape="1">
                <a:blip r:embed="rId12"/>
                <a:stretch>
                  <a:fillRect l="-4673" t="-10870" b="-22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7" name="Rectangle 296"/>
          <p:cNvSpPr/>
          <p:nvPr/>
        </p:nvSpPr>
        <p:spPr>
          <a:xfrm>
            <a:off x="784306" y="425016"/>
            <a:ext cx="74831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err="1" smtClean="0">
                <a:solidFill>
                  <a:srgbClr val="FF0000"/>
                </a:solidFill>
              </a:rPr>
              <a:t>Representasi</a:t>
            </a:r>
            <a:r>
              <a:rPr lang="en-US" sz="4800" dirty="0" smtClean="0">
                <a:solidFill>
                  <a:srgbClr val="FF0000"/>
                </a:solidFill>
              </a:rPr>
              <a:t> </a:t>
            </a:r>
            <a:r>
              <a:rPr lang="en-US" sz="4800" dirty="0" err="1" smtClean="0">
                <a:solidFill>
                  <a:srgbClr val="FF0000"/>
                </a:solidFill>
              </a:rPr>
              <a:t>Qubit</a:t>
            </a:r>
            <a:r>
              <a:rPr lang="en-US" sz="4800" dirty="0" smtClean="0">
                <a:solidFill>
                  <a:srgbClr val="FF0000"/>
                </a:solidFill>
              </a:rPr>
              <a:t> </a:t>
            </a:r>
            <a:r>
              <a:rPr lang="en-US" sz="4800" dirty="0" err="1" smtClean="0">
                <a:solidFill>
                  <a:srgbClr val="FF0000"/>
                </a:solidFill>
              </a:rPr>
              <a:t>Ganda</a:t>
            </a:r>
            <a:endParaRPr 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75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8"/>
          <p:cNvGrpSpPr/>
          <p:nvPr/>
        </p:nvGrpSpPr>
        <p:grpSpPr>
          <a:xfrm>
            <a:off x="13314686" y="56819"/>
            <a:ext cx="4969656" cy="7564853"/>
            <a:chOff x="0" y="0"/>
            <a:chExt cx="6626208" cy="10086469"/>
          </a:xfrm>
        </p:grpSpPr>
        <p:grpSp>
          <p:nvGrpSpPr>
            <p:cNvPr id="473" name="Google Shape;473;p18"/>
            <p:cNvGrpSpPr/>
            <p:nvPr/>
          </p:nvGrpSpPr>
          <p:grpSpPr>
            <a:xfrm>
              <a:off x="4523795" y="1615723"/>
              <a:ext cx="2102413" cy="8470746"/>
              <a:chOff x="-200614" y="38100"/>
              <a:chExt cx="937214" cy="3776091"/>
            </a:xfrm>
          </p:grpSpPr>
          <p:sp>
            <p:nvSpPr>
              <p:cNvPr id="474" name="Google Shape;474;p18"/>
              <p:cNvSpPr/>
              <p:nvPr/>
            </p:nvSpPr>
            <p:spPr>
              <a:xfrm>
                <a:off x="-200614" y="3001391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477" name="Google Shape;4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480" name="Google Shape;4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483" name="Google Shape;4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486" name="Google Shape;4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489" name="Google Shape;4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" name="Google Shape;491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492" name="Google Shape;4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" name="Google Shape;494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495" name="Google Shape;4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498" name="Google Shape;4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501" name="Google Shape;5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504" name="Google Shape;5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507" name="Google Shape;5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510" name="Google Shape;5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" name="Google Shape;514;p18"/>
          <p:cNvGrpSpPr/>
          <p:nvPr/>
        </p:nvGrpSpPr>
        <p:grpSpPr>
          <a:xfrm>
            <a:off x="311738" y="43171"/>
            <a:ext cx="3697363" cy="2353367"/>
            <a:chOff x="0" y="0"/>
            <a:chExt cx="4929817" cy="3137822"/>
          </a:xfrm>
        </p:grpSpPr>
        <p:grpSp>
          <p:nvGrpSpPr>
            <p:cNvPr id="515" name="Google Shape;51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16" name="Google Shape;51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19" name="Google Shape;5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22" name="Google Shape;52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25" name="Google Shape;52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28" name="Google Shape;52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31" name="Google Shape;53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34" name="Google Shape;53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37" name="Google Shape;53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40" name="Google Shape;5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43" name="Google Shape;5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49" name="Google Shape;5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52" name="Google Shape;5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18"/>
          <p:cNvGrpSpPr/>
          <p:nvPr/>
        </p:nvGrpSpPr>
        <p:grpSpPr>
          <a:xfrm>
            <a:off x="-66419" y="44184"/>
            <a:ext cx="3697363" cy="2353367"/>
            <a:chOff x="0" y="0"/>
            <a:chExt cx="4929817" cy="3137822"/>
          </a:xfrm>
        </p:grpSpPr>
        <p:grpSp>
          <p:nvGrpSpPr>
            <p:cNvPr id="555" name="Google Shape;55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56" name="Google Shape;55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59" name="Google Shape;5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1" name="Google Shape;56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62" name="Google Shape;5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4" name="Google Shape;56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65" name="Google Shape;56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7" name="Google Shape;56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68" name="Google Shape;56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71" name="Google Shape;57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74" name="Google Shape;57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77" name="Google Shape;5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80" name="Google Shape;5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83" name="Google Shape;5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86" name="Google Shape;5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89" name="Google Shape;5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92" name="Google Shape;5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4" name="Google Shape;594;p18"/>
          <p:cNvGrpSpPr/>
          <p:nvPr/>
        </p:nvGrpSpPr>
        <p:grpSpPr>
          <a:xfrm>
            <a:off x="3052605" y="47358"/>
            <a:ext cx="3697363" cy="2353367"/>
            <a:chOff x="0" y="0"/>
            <a:chExt cx="4929817" cy="3137822"/>
          </a:xfrm>
        </p:grpSpPr>
        <p:grpSp>
          <p:nvGrpSpPr>
            <p:cNvPr id="595" name="Google Shape;59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96" name="Google Shape;59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8" name="Google Shape;59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99" name="Google Shape;59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1" name="Google Shape;60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602" name="Google Shape;60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4" name="Google Shape;60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605" name="Google Shape;60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7" name="Google Shape;60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608" name="Google Shape;60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" name="Google Shape;61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611" name="Google Shape;61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3" name="Google Shape;61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614" name="Google Shape;61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" name="Google Shape;61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617" name="Google Shape;61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9" name="Google Shape;61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620" name="Google Shape;62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2" name="Google Shape;62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623" name="Google Shape;62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5" name="Google Shape;62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626" name="Google Shape;62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8" name="Google Shape;62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629" name="Google Shape;6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1" name="Google Shape;63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632" name="Google Shape;6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5" name="Google Shape;635;p18"/>
          <p:cNvGrpSpPr/>
          <p:nvPr/>
        </p:nvGrpSpPr>
        <p:grpSpPr>
          <a:xfrm>
            <a:off x="8499379" y="93760"/>
            <a:ext cx="2527116" cy="1608506"/>
            <a:chOff x="0" y="0"/>
            <a:chExt cx="3369488" cy="2144675"/>
          </a:xfrm>
        </p:grpSpPr>
        <p:grpSp>
          <p:nvGrpSpPr>
            <p:cNvPr id="636" name="Google Shape;636;p18"/>
            <p:cNvGrpSpPr/>
            <p:nvPr/>
          </p:nvGrpSpPr>
          <p:grpSpPr>
            <a:xfrm>
              <a:off x="2409687" y="741369"/>
              <a:ext cx="959801" cy="883351"/>
              <a:chOff x="0" y="0"/>
              <a:chExt cx="883145" cy="812800"/>
            </a:xfrm>
          </p:grpSpPr>
          <p:sp>
            <p:nvSpPr>
              <p:cNvPr id="637" name="Google Shape;637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8"/>
            <p:cNvGrpSpPr/>
            <p:nvPr/>
          </p:nvGrpSpPr>
          <p:grpSpPr>
            <a:xfrm>
              <a:off x="1968012" y="883351"/>
              <a:ext cx="883351" cy="883351"/>
              <a:chOff x="0" y="0"/>
              <a:chExt cx="812800" cy="812800"/>
            </a:xfrm>
          </p:grpSpPr>
          <p:sp>
            <p:nvSpPr>
              <p:cNvPr id="640" name="Google Shape;6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8"/>
            <p:cNvGrpSpPr/>
            <p:nvPr/>
          </p:nvGrpSpPr>
          <p:grpSpPr>
            <a:xfrm>
              <a:off x="1968012" y="299693"/>
              <a:ext cx="883351" cy="883351"/>
              <a:chOff x="0" y="0"/>
              <a:chExt cx="812800" cy="812800"/>
            </a:xfrm>
          </p:grpSpPr>
          <p:sp>
            <p:nvSpPr>
              <p:cNvPr id="643" name="Google Shape;6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8"/>
            <p:cNvGrpSpPr/>
            <p:nvPr/>
          </p:nvGrpSpPr>
          <p:grpSpPr>
            <a:xfrm>
              <a:off x="1526336" y="0"/>
              <a:ext cx="883351" cy="883351"/>
              <a:chOff x="0" y="0"/>
              <a:chExt cx="812800" cy="812800"/>
            </a:xfrm>
          </p:grpSpPr>
          <p:sp>
            <p:nvSpPr>
              <p:cNvPr id="646" name="Google Shape;6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8"/>
            <p:cNvGrpSpPr/>
            <p:nvPr/>
          </p:nvGrpSpPr>
          <p:grpSpPr>
            <a:xfrm>
              <a:off x="883351" y="241503"/>
              <a:ext cx="883351" cy="883351"/>
              <a:chOff x="0" y="0"/>
              <a:chExt cx="812800" cy="812800"/>
            </a:xfrm>
          </p:grpSpPr>
          <p:sp>
            <p:nvSpPr>
              <p:cNvPr id="649" name="Google Shape;6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8"/>
            <p:cNvGrpSpPr/>
            <p:nvPr/>
          </p:nvGrpSpPr>
          <p:grpSpPr>
            <a:xfrm>
              <a:off x="383922" y="567383"/>
              <a:ext cx="883351" cy="883351"/>
              <a:chOff x="0" y="0"/>
              <a:chExt cx="812800" cy="812800"/>
            </a:xfrm>
          </p:grpSpPr>
          <p:sp>
            <p:nvSpPr>
              <p:cNvPr id="652" name="Google Shape;6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8"/>
            <p:cNvGrpSpPr/>
            <p:nvPr/>
          </p:nvGrpSpPr>
          <p:grpSpPr>
            <a:xfrm>
              <a:off x="0" y="741369"/>
              <a:ext cx="883351" cy="883351"/>
              <a:chOff x="0" y="0"/>
              <a:chExt cx="812800" cy="812800"/>
            </a:xfrm>
          </p:grpSpPr>
          <p:sp>
            <p:nvSpPr>
              <p:cNvPr id="655" name="Google Shape;65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8"/>
            <p:cNvGrpSpPr/>
            <p:nvPr/>
          </p:nvGrpSpPr>
          <p:grpSpPr>
            <a:xfrm>
              <a:off x="441675" y="883351"/>
              <a:ext cx="883351" cy="883351"/>
              <a:chOff x="0" y="0"/>
              <a:chExt cx="812800" cy="812800"/>
            </a:xfrm>
          </p:grpSpPr>
          <p:sp>
            <p:nvSpPr>
              <p:cNvPr id="658" name="Google Shape;65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8"/>
            <p:cNvGrpSpPr/>
            <p:nvPr/>
          </p:nvGrpSpPr>
          <p:grpSpPr>
            <a:xfrm>
              <a:off x="1267273" y="1261324"/>
              <a:ext cx="883351" cy="883351"/>
              <a:chOff x="0" y="0"/>
              <a:chExt cx="812800" cy="812800"/>
            </a:xfrm>
          </p:grpSpPr>
          <p:sp>
            <p:nvSpPr>
              <p:cNvPr id="661" name="Google Shape;66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" name="Google Shape;663;p18"/>
            <p:cNvGrpSpPr/>
            <p:nvPr/>
          </p:nvGrpSpPr>
          <p:grpSpPr>
            <a:xfrm>
              <a:off x="1035602" y="1261324"/>
              <a:ext cx="641848" cy="641848"/>
              <a:chOff x="0" y="0"/>
              <a:chExt cx="812800" cy="812800"/>
            </a:xfrm>
          </p:grpSpPr>
          <p:sp>
            <p:nvSpPr>
              <p:cNvPr id="664" name="Google Shape;66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18"/>
            <p:cNvGrpSpPr/>
            <p:nvPr/>
          </p:nvGrpSpPr>
          <p:grpSpPr>
            <a:xfrm>
              <a:off x="1829700" y="1261324"/>
              <a:ext cx="641848" cy="641848"/>
              <a:chOff x="0" y="0"/>
              <a:chExt cx="812800" cy="812800"/>
            </a:xfrm>
          </p:grpSpPr>
          <p:sp>
            <p:nvSpPr>
              <p:cNvPr id="667" name="Google Shape;66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p18"/>
            <p:cNvGrpSpPr/>
            <p:nvPr/>
          </p:nvGrpSpPr>
          <p:grpSpPr>
            <a:xfrm>
              <a:off x="1235774" y="741369"/>
              <a:ext cx="883351" cy="883351"/>
              <a:chOff x="0" y="0"/>
              <a:chExt cx="812800" cy="812800"/>
            </a:xfrm>
          </p:grpSpPr>
          <p:sp>
            <p:nvSpPr>
              <p:cNvPr id="670" name="Google Shape;67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18"/>
            <p:cNvGrpSpPr/>
            <p:nvPr/>
          </p:nvGrpSpPr>
          <p:grpSpPr>
            <a:xfrm>
              <a:off x="2467252" y="562427"/>
              <a:ext cx="641848" cy="641848"/>
              <a:chOff x="0" y="0"/>
              <a:chExt cx="812800" cy="812800"/>
            </a:xfrm>
          </p:grpSpPr>
          <p:sp>
            <p:nvSpPr>
              <p:cNvPr id="673" name="Google Shape;67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1" name="Google Shape;681;p18"/>
          <p:cNvGrpSpPr/>
          <p:nvPr/>
        </p:nvGrpSpPr>
        <p:grpSpPr>
          <a:xfrm>
            <a:off x="6645908" y="507856"/>
            <a:ext cx="1359869" cy="865555"/>
            <a:chOff x="0" y="0"/>
            <a:chExt cx="1813158" cy="1154073"/>
          </a:xfrm>
        </p:grpSpPr>
        <p:grpSp>
          <p:nvGrpSpPr>
            <p:cNvPr id="682" name="Google Shape;682;p18"/>
            <p:cNvGrpSpPr/>
            <p:nvPr/>
          </p:nvGrpSpPr>
          <p:grpSpPr>
            <a:xfrm>
              <a:off x="1296679" y="398938"/>
              <a:ext cx="516479" cy="475341"/>
              <a:chOff x="0" y="0"/>
              <a:chExt cx="883145" cy="812800"/>
            </a:xfrm>
          </p:grpSpPr>
          <p:sp>
            <p:nvSpPr>
              <p:cNvPr id="683" name="Google Shape;683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8"/>
            <p:cNvGrpSpPr/>
            <p:nvPr/>
          </p:nvGrpSpPr>
          <p:grpSpPr>
            <a:xfrm>
              <a:off x="1059008" y="475341"/>
              <a:ext cx="475341" cy="475341"/>
              <a:chOff x="0" y="0"/>
              <a:chExt cx="812800" cy="812800"/>
            </a:xfrm>
          </p:grpSpPr>
          <p:sp>
            <p:nvSpPr>
              <p:cNvPr id="686" name="Google Shape;6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8"/>
            <p:cNvGrpSpPr/>
            <p:nvPr/>
          </p:nvGrpSpPr>
          <p:grpSpPr>
            <a:xfrm>
              <a:off x="1059008" y="161268"/>
              <a:ext cx="475341" cy="475341"/>
              <a:chOff x="0" y="0"/>
              <a:chExt cx="812800" cy="812800"/>
            </a:xfrm>
          </p:grpSpPr>
          <p:sp>
            <p:nvSpPr>
              <p:cNvPr id="689" name="Google Shape;6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18"/>
            <p:cNvGrpSpPr/>
            <p:nvPr/>
          </p:nvGrpSpPr>
          <p:grpSpPr>
            <a:xfrm>
              <a:off x="821338" y="0"/>
              <a:ext cx="475341" cy="475341"/>
              <a:chOff x="0" y="0"/>
              <a:chExt cx="812800" cy="812800"/>
            </a:xfrm>
          </p:grpSpPr>
          <p:sp>
            <p:nvSpPr>
              <p:cNvPr id="692" name="Google Shape;6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475341" y="129956"/>
              <a:ext cx="475341" cy="475341"/>
              <a:chOff x="0" y="0"/>
              <a:chExt cx="812800" cy="812800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" name="Google Shape;697;p18"/>
            <p:cNvGrpSpPr/>
            <p:nvPr/>
          </p:nvGrpSpPr>
          <p:grpSpPr>
            <a:xfrm>
              <a:off x="206593" y="305315"/>
              <a:ext cx="475341" cy="475341"/>
              <a:chOff x="0" y="0"/>
              <a:chExt cx="812800" cy="812800"/>
            </a:xfrm>
          </p:grpSpPr>
          <p:sp>
            <p:nvSpPr>
              <p:cNvPr id="698" name="Google Shape;6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" name="Google Shape;700;p18"/>
            <p:cNvGrpSpPr/>
            <p:nvPr/>
          </p:nvGrpSpPr>
          <p:grpSpPr>
            <a:xfrm>
              <a:off x="0" y="398938"/>
              <a:ext cx="475341" cy="475341"/>
              <a:chOff x="0" y="0"/>
              <a:chExt cx="812800" cy="812800"/>
            </a:xfrm>
          </p:grpSpPr>
          <p:sp>
            <p:nvSpPr>
              <p:cNvPr id="701" name="Google Shape;7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" name="Google Shape;703;p18"/>
            <p:cNvGrpSpPr/>
            <p:nvPr/>
          </p:nvGrpSpPr>
          <p:grpSpPr>
            <a:xfrm>
              <a:off x="237670" y="475341"/>
              <a:ext cx="475341" cy="475341"/>
              <a:chOff x="0" y="0"/>
              <a:chExt cx="812800" cy="812800"/>
            </a:xfrm>
          </p:grpSpPr>
          <p:sp>
            <p:nvSpPr>
              <p:cNvPr id="704" name="Google Shape;7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" name="Google Shape;706;p18"/>
            <p:cNvGrpSpPr/>
            <p:nvPr/>
          </p:nvGrpSpPr>
          <p:grpSpPr>
            <a:xfrm>
              <a:off x="681933" y="678732"/>
              <a:ext cx="475341" cy="475341"/>
              <a:chOff x="0" y="0"/>
              <a:chExt cx="812800" cy="812800"/>
            </a:xfrm>
          </p:grpSpPr>
          <p:sp>
            <p:nvSpPr>
              <p:cNvPr id="707" name="Google Shape;7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" name="Google Shape;709;p18"/>
            <p:cNvGrpSpPr/>
            <p:nvPr/>
          </p:nvGrpSpPr>
          <p:grpSpPr>
            <a:xfrm>
              <a:off x="557269" y="678732"/>
              <a:ext cx="345385" cy="345385"/>
              <a:chOff x="0" y="0"/>
              <a:chExt cx="812800" cy="812800"/>
            </a:xfrm>
          </p:grpSpPr>
          <p:sp>
            <p:nvSpPr>
              <p:cNvPr id="710" name="Google Shape;7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" name="Google Shape;712;p18"/>
            <p:cNvGrpSpPr/>
            <p:nvPr/>
          </p:nvGrpSpPr>
          <p:grpSpPr>
            <a:xfrm>
              <a:off x="984582" y="678732"/>
              <a:ext cx="345385" cy="345385"/>
              <a:chOff x="0" y="0"/>
              <a:chExt cx="812800" cy="812800"/>
            </a:xfrm>
          </p:grpSpPr>
          <p:sp>
            <p:nvSpPr>
              <p:cNvPr id="713" name="Google Shape;71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" name="Google Shape;715;p18"/>
            <p:cNvGrpSpPr/>
            <p:nvPr/>
          </p:nvGrpSpPr>
          <p:grpSpPr>
            <a:xfrm>
              <a:off x="664983" y="398938"/>
              <a:ext cx="475341" cy="475341"/>
              <a:chOff x="0" y="0"/>
              <a:chExt cx="812800" cy="812800"/>
            </a:xfrm>
          </p:grpSpPr>
          <p:sp>
            <p:nvSpPr>
              <p:cNvPr id="716" name="Google Shape;71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8"/>
            <p:cNvGrpSpPr/>
            <p:nvPr/>
          </p:nvGrpSpPr>
          <p:grpSpPr>
            <a:xfrm>
              <a:off x="1327655" y="302648"/>
              <a:ext cx="345385" cy="345385"/>
              <a:chOff x="0" y="0"/>
              <a:chExt cx="812800" cy="812800"/>
            </a:xfrm>
          </p:grpSpPr>
          <p:sp>
            <p:nvSpPr>
              <p:cNvPr id="719" name="Google Shape;7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4" name="Google Shape;724;p18"/>
          <p:cNvGrpSpPr/>
          <p:nvPr/>
        </p:nvGrpSpPr>
        <p:grpSpPr>
          <a:xfrm>
            <a:off x="11168793" y="122272"/>
            <a:ext cx="5216210" cy="3320111"/>
            <a:chOff x="0" y="0"/>
            <a:chExt cx="6954946" cy="4426814"/>
          </a:xfrm>
        </p:grpSpPr>
        <p:grpSp>
          <p:nvGrpSpPr>
            <p:cNvPr id="725" name="Google Shape;725;p18"/>
            <p:cNvGrpSpPr/>
            <p:nvPr/>
          </p:nvGrpSpPr>
          <p:grpSpPr>
            <a:xfrm>
              <a:off x="4973824" y="1530255"/>
              <a:ext cx="1981122" cy="1823320"/>
              <a:chOff x="0" y="0"/>
              <a:chExt cx="883145" cy="812800"/>
            </a:xfrm>
          </p:grpSpPr>
          <p:sp>
            <p:nvSpPr>
              <p:cNvPr id="726" name="Google Shape;72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" name="Google Shape;728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729" name="Google Shape;7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732" name="Google Shape;7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4" name="Google Shape;734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3" name="Google Shape;743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744" name="Google Shape;74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747" name="Google Shape;74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9" name="Google Shape;749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750" name="Google Shape;75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2" name="Google Shape;752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753" name="Google Shape;75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5" name="Google Shape;755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756" name="Google Shape;75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759" name="Google Shape;7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762" name="Google Shape;7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5" name="Google Shape;765;p18"/>
          <p:cNvGrpSpPr/>
          <p:nvPr/>
        </p:nvGrpSpPr>
        <p:grpSpPr>
          <a:xfrm>
            <a:off x="14126633" y="8684478"/>
            <a:ext cx="3877205" cy="1241962"/>
            <a:chOff x="0" y="0"/>
            <a:chExt cx="5169606" cy="1655949"/>
          </a:xfrm>
        </p:grpSpPr>
        <p:sp>
          <p:nvSpPr>
            <p:cNvPr id="766" name="Google Shape;766;p18"/>
            <p:cNvSpPr/>
            <p:nvPr/>
          </p:nvSpPr>
          <p:spPr>
            <a:xfrm>
              <a:off x="3513657" y="0"/>
              <a:ext cx="1655949" cy="1655949"/>
            </a:xfrm>
            <a:custGeom>
              <a:avLst/>
              <a:gdLst/>
              <a:ahLst/>
              <a:cxnLst/>
              <a:rect l="l" t="t" r="r" b="b"/>
              <a:pathLst>
                <a:path w="1655949" h="1655949" extrusionOk="0">
                  <a:moveTo>
                    <a:pt x="0" y="0"/>
                  </a:moveTo>
                  <a:lnTo>
                    <a:pt x="1655949" y="0"/>
                  </a:lnTo>
                  <a:lnTo>
                    <a:pt x="1655949" y="1655949"/>
                  </a:lnTo>
                  <a:lnTo>
                    <a:pt x="0" y="16559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0" y="119014"/>
              <a:ext cx="1438331" cy="1438930"/>
            </a:xfrm>
            <a:custGeom>
              <a:avLst/>
              <a:gdLst/>
              <a:ahLst/>
              <a:cxnLst/>
              <a:rect l="l" t="t" r="r" b="b"/>
              <a:pathLst>
                <a:path w="1438331" h="1438930" extrusionOk="0">
                  <a:moveTo>
                    <a:pt x="0" y="0"/>
                  </a:moveTo>
                  <a:lnTo>
                    <a:pt x="1438331" y="0"/>
                  </a:lnTo>
                  <a:lnTo>
                    <a:pt x="1438331" y="1438931"/>
                  </a:lnTo>
                  <a:lnTo>
                    <a:pt x="0" y="14389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1948336" y="98004"/>
              <a:ext cx="976335" cy="1459940"/>
            </a:xfrm>
            <a:custGeom>
              <a:avLst/>
              <a:gdLst/>
              <a:ahLst/>
              <a:cxnLst/>
              <a:rect l="l" t="t" r="r" b="b"/>
              <a:pathLst>
                <a:path w="976335" h="1459940" extrusionOk="0">
                  <a:moveTo>
                    <a:pt x="0" y="0"/>
                  </a:moveTo>
                  <a:lnTo>
                    <a:pt x="976335" y="0"/>
                  </a:lnTo>
                  <a:lnTo>
                    <a:pt x="976335" y="1459941"/>
                  </a:lnTo>
                  <a:lnTo>
                    <a:pt x="0" y="14599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AutoShape 2" descr="Mengenal Teknologi Komputer Kuant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574483" y="254045"/>
            <a:ext cx="912301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err="1" smtClean="0">
                <a:solidFill>
                  <a:srgbClr val="FF0000"/>
                </a:solidFill>
              </a:rPr>
              <a:t>Pengukuran</a:t>
            </a:r>
            <a:r>
              <a:rPr lang="en-US" sz="6000" dirty="0" smtClean="0">
                <a:solidFill>
                  <a:srgbClr val="FF0000"/>
                </a:solidFill>
              </a:rPr>
              <a:t> </a:t>
            </a:r>
            <a:r>
              <a:rPr lang="en-US" sz="6000" dirty="0" err="1" smtClean="0">
                <a:solidFill>
                  <a:srgbClr val="FF0000"/>
                </a:solidFill>
              </a:rPr>
              <a:t>Qubit</a:t>
            </a:r>
            <a:r>
              <a:rPr lang="en-US" sz="6000" dirty="0" smtClean="0">
                <a:solidFill>
                  <a:srgbClr val="FF0000"/>
                </a:solidFill>
              </a:rPr>
              <a:t> </a:t>
            </a:r>
            <a:r>
              <a:rPr lang="en-US" sz="6000" dirty="0" err="1" smtClean="0">
                <a:solidFill>
                  <a:srgbClr val="FF0000"/>
                </a:solidFill>
              </a:rPr>
              <a:t>Ganda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33019" y="1427231"/>
            <a:ext cx="90604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 smtClean="0"/>
              <a:t>Misalkan</a:t>
            </a:r>
            <a:r>
              <a:rPr lang="en-US" sz="2800" dirty="0" smtClean="0"/>
              <a:t> </a:t>
            </a:r>
            <a:r>
              <a:rPr lang="en-US" sz="2800" dirty="0" err="1"/>
              <a:t>kita</a:t>
            </a:r>
            <a:r>
              <a:rPr lang="en-US" sz="2800" dirty="0"/>
              <a:t> </a:t>
            </a:r>
            <a:r>
              <a:rPr lang="en-US" sz="2800" dirty="0" err="1"/>
              <a:t>memiliki</a:t>
            </a:r>
            <a:r>
              <a:rPr lang="en-US" sz="2800" dirty="0"/>
              <a:t> </a:t>
            </a:r>
            <a:r>
              <a:rPr lang="en-US" sz="2800" dirty="0" err="1"/>
              <a:t>dua</a:t>
            </a:r>
            <a:r>
              <a:rPr lang="en-US" sz="2800" dirty="0"/>
              <a:t> </a:t>
            </a:r>
            <a:r>
              <a:rPr lang="en-US" sz="2800" dirty="0" err="1" smtClean="0"/>
              <a:t>Qubit</a:t>
            </a:r>
            <a:r>
              <a:rPr lang="en-US" sz="2800" dirty="0" smtClean="0"/>
              <a:t> </a:t>
            </a:r>
            <a:r>
              <a:rPr lang="en-US" sz="2800" dirty="0" err="1" smtClean="0"/>
              <a:t>dengan</a:t>
            </a:r>
            <a:r>
              <a:rPr lang="en-US" sz="2800" dirty="0" smtClean="0"/>
              <a:t> status </a:t>
            </a:r>
            <a:r>
              <a:rPr lang="en-US" sz="2800" dirty="0" err="1" smtClean="0"/>
              <a:t>berikut</a:t>
            </a:r>
            <a:r>
              <a:rPr lang="en-US" sz="2800" dirty="0" smtClean="0"/>
              <a:t> :</a:t>
            </a:r>
            <a:endParaRPr lang="en-US" sz="2800" dirty="0"/>
          </a:p>
        </p:txBody>
      </p:sp>
      <p:pic>
        <p:nvPicPr>
          <p:cNvPr id="4098" name="Picture 2" descr="https://miro.medium.com/v2/resize:fit:875/1*LJolb2_5G8Lvga57zOB_C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07" y="1957415"/>
            <a:ext cx="833437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miro.medium.com/v2/resize:fit:875/1*ZRG3xqdBsnjy0gOG78dznw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02" y="4479631"/>
            <a:ext cx="8334375" cy="348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786630" y="8276776"/>
            <a:ext cx="134922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/>
              <a:t>Probabilitas</a:t>
            </a:r>
            <a:r>
              <a:rPr lang="en-US" sz="2800" dirty="0"/>
              <a:t> </a:t>
            </a:r>
            <a:r>
              <a:rPr lang="en-US" sz="2800" dirty="0" err="1"/>
              <a:t>dan</a:t>
            </a:r>
            <a:r>
              <a:rPr lang="en-US" sz="2800" dirty="0"/>
              <a:t> status </a:t>
            </a:r>
            <a:r>
              <a:rPr lang="en-US" sz="2800" dirty="0" err="1"/>
              <a:t>resultan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mengukur</a:t>
            </a:r>
            <a:r>
              <a:rPr lang="en-US" sz="2800" dirty="0"/>
              <a:t> |00⟩ </a:t>
            </a:r>
            <a:r>
              <a:rPr lang="en-US" sz="2800" dirty="0" smtClean="0"/>
              <a:t>, </a:t>
            </a:r>
            <a:r>
              <a:rPr lang="en-US" sz="2800" dirty="0"/>
              <a:t>|</a:t>
            </a:r>
            <a:r>
              <a:rPr lang="en-US" sz="2800" dirty="0" smtClean="0"/>
              <a:t>01⟩ , |10</a:t>
            </a:r>
            <a:r>
              <a:rPr lang="en-US" sz="2800" dirty="0"/>
              <a:t>⟩ </a:t>
            </a:r>
            <a:r>
              <a:rPr lang="en-US" sz="2800" dirty="0" smtClean="0"/>
              <a:t>,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smtClean="0"/>
              <a:t>|11⟩ </a:t>
            </a:r>
            <a:r>
              <a:rPr lang="en-US" sz="2800" dirty="0" err="1"/>
              <a:t>masing-masing</a:t>
            </a:r>
            <a:r>
              <a:rPr lang="en-US" sz="2800" dirty="0"/>
              <a:t> </a:t>
            </a:r>
            <a:r>
              <a:rPr lang="en-US" sz="2800" dirty="0" err="1"/>
              <a:t>adalah</a:t>
            </a:r>
            <a:r>
              <a:rPr lang="en-US" sz="2800" dirty="0"/>
              <a:t> 16%, 48%, 9%, </a:t>
            </a:r>
            <a:r>
              <a:rPr lang="en-US" sz="2800" dirty="0" err="1"/>
              <a:t>dan</a:t>
            </a:r>
            <a:r>
              <a:rPr lang="en-US" sz="2800" dirty="0"/>
              <a:t> 27%.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71335" y="3703993"/>
            <a:ext cx="57631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rgbClr val="00B050"/>
                </a:solidFill>
              </a:rPr>
              <a:t>Pengukuran</a:t>
            </a:r>
            <a:r>
              <a:rPr lang="en-US" sz="2800" dirty="0">
                <a:solidFill>
                  <a:srgbClr val="00B050"/>
                </a:solidFill>
              </a:rPr>
              <a:t> </a:t>
            </a:r>
            <a:r>
              <a:rPr lang="en-US" sz="2800" dirty="0" err="1">
                <a:solidFill>
                  <a:srgbClr val="00B050"/>
                </a:solidFill>
              </a:rPr>
              <a:t>Kuantum</a:t>
            </a:r>
            <a:r>
              <a:rPr lang="en-US" sz="2800" dirty="0">
                <a:solidFill>
                  <a:srgbClr val="00B050"/>
                </a:solidFill>
              </a:rPr>
              <a:t> </a:t>
            </a:r>
            <a:r>
              <a:rPr lang="en-US" sz="2800" dirty="0" err="1">
                <a:solidFill>
                  <a:srgbClr val="00B050"/>
                </a:solidFill>
              </a:rPr>
              <a:t>Qubit</a:t>
            </a:r>
            <a:r>
              <a:rPr lang="en-US" sz="2800" dirty="0">
                <a:solidFill>
                  <a:srgbClr val="00B050"/>
                </a:solidFill>
              </a:rPr>
              <a:t> </a:t>
            </a:r>
            <a:r>
              <a:rPr lang="en-US" sz="2800" dirty="0" err="1">
                <a:solidFill>
                  <a:srgbClr val="00B050"/>
                </a:solidFill>
              </a:rPr>
              <a:t>Penuh</a:t>
            </a:r>
            <a:endParaRPr 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66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8"/>
          <p:cNvGrpSpPr/>
          <p:nvPr/>
        </p:nvGrpSpPr>
        <p:grpSpPr>
          <a:xfrm>
            <a:off x="13314686" y="56819"/>
            <a:ext cx="4969656" cy="7564853"/>
            <a:chOff x="0" y="0"/>
            <a:chExt cx="6626208" cy="10086469"/>
          </a:xfrm>
        </p:grpSpPr>
        <p:grpSp>
          <p:nvGrpSpPr>
            <p:cNvPr id="473" name="Google Shape;473;p18"/>
            <p:cNvGrpSpPr/>
            <p:nvPr/>
          </p:nvGrpSpPr>
          <p:grpSpPr>
            <a:xfrm>
              <a:off x="4523795" y="1615723"/>
              <a:ext cx="2102413" cy="8470746"/>
              <a:chOff x="-200614" y="38100"/>
              <a:chExt cx="937214" cy="3776091"/>
            </a:xfrm>
          </p:grpSpPr>
          <p:sp>
            <p:nvSpPr>
              <p:cNvPr id="474" name="Google Shape;474;p18"/>
              <p:cNvSpPr/>
              <p:nvPr/>
            </p:nvSpPr>
            <p:spPr>
              <a:xfrm>
                <a:off x="-200614" y="3001391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477" name="Google Shape;4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480" name="Google Shape;4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483" name="Google Shape;4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486" name="Google Shape;4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489" name="Google Shape;4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" name="Google Shape;491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492" name="Google Shape;4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" name="Google Shape;494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495" name="Google Shape;4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498" name="Google Shape;4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501" name="Google Shape;5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504" name="Google Shape;5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507" name="Google Shape;5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510" name="Google Shape;5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" name="Google Shape;514;p18"/>
          <p:cNvGrpSpPr/>
          <p:nvPr/>
        </p:nvGrpSpPr>
        <p:grpSpPr>
          <a:xfrm>
            <a:off x="311738" y="43171"/>
            <a:ext cx="3697363" cy="2353367"/>
            <a:chOff x="0" y="0"/>
            <a:chExt cx="4929817" cy="3137822"/>
          </a:xfrm>
        </p:grpSpPr>
        <p:grpSp>
          <p:nvGrpSpPr>
            <p:cNvPr id="515" name="Google Shape;51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16" name="Google Shape;51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19" name="Google Shape;5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22" name="Google Shape;52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25" name="Google Shape;52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28" name="Google Shape;52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31" name="Google Shape;53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34" name="Google Shape;53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37" name="Google Shape;53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40" name="Google Shape;5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43" name="Google Shape;5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49" name="Google Shape;5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52" name="Google Shape;5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18"/>
          <p:cNvGrpSpPr/>
          <p:nvPr/>
        </p:nvGrpSpPr>
        <p:grpSpPr>
          <a:xfrm>
            <a:off x="-66419" y="44184"/>
            <a:ext cx="3697363" cy="2353367"/>
            <a:chOff x="0" y="0"/>
            <a:chExt cx="4929817" cy="3137822"/>
          </a:xfrm>
        </p:grpSpPr>
        <p:grpSp>
          <p:nvGrpSpPr>
            <p:cNvPr id="555" name="Google Shape;55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56" name="Google Shape;55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59" name="Google Shape;5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1" name="Google Shape;56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62" name="Google Shape;5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4" name="Google Shape;56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65" name="Google Shape;56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7" name="Google Shape;56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68" name="Google Shape;56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71" name="Google Shape;57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74" name="Google Shape;57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77" name="Google Shape;5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80" name="Google Shape;5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83" name="Google Shape;5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86" name="Google Shape;5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89" name="Google Shape;5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92" name="Google Shape;5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4" name="Google Shape;594;p18"/>
          <p:cNvGrpSpPr/>
          <p:nvPr/>
        </p:nvGrpSpPr>
        <p:grpSpPr>
          <a:xfrm>
            <a:off x="3052605" y="47358"/>
            <a:ext cx="3697363" cy="2353367"/>
            <a:chOff x="0" y="0"/>
            <a:chExt cx="4929817" cy="3137822"/>
          </a:xfrm>
        </p:grpSpPr>
        <p:grpSp>
          <p:nvGrpSpPr>
            <p:cNvPr id="595" name="Google Shape;59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96" name="Google Shape;59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8" name="Google Shape;59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99" name="Google Shape;59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1" name="Google Shape;60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602" name="Google Shape;60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4" name="Google Shape;60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605" name="Google Shape;60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7" name="Google Shape;60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608" name="Google Shape;60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" name="Google Shape;61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611" name="Google Shape;61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3" name="Google Shape;61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614" name="Google Shape;61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" name="Google Shape;61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617" name="Google Shape;61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9" name="Google Shape;61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620" name="Google Shape;62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2" name="Google Shape;62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623" name="Google Shape;62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5" name="Google Shape;62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626" name="Google Shape;62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8" name="Google Shape;62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629" name="Google Shape;6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1" name="Google Shape;63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632" name="Google Shape;6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5" name="Google Shape;635;p18"/>
          <p:cNvGrpSpPr/>
          <p:nvPr/>
        </p:nvGrpSpPr>
        <p:grpSpPr>
          <a:xfrm>
            <a:off x="8499379" y="93760"/>
            <a:ext cx="2527116" cy="1608506"/>
            <a:chOff x="0" y="0"/>
            <a:chExt cx="3369488" cy="2144675"/>
          </a:xfrm>
        </p:grpSpPr>
        <p:grpSp>
          <p:nvGrpSpPr>
            <p:cNvPr id="636" name="Google Shape;636;p18"/>
            <p:cNvGrpSpPr/>
            <p:nvPr/>
          </p:nvGrpSpPr>
          <p:grpSpPr>
            <a:xfrm>
              <a:off x="2409687" y="741369"/>
              <a:ext cx="959801" cy="883351"/>
              <a:chOff x="0" y="0"/>
              <a:chExt cx="883145" cy="812800"/>
            </a:xfrm>
          </p:grpSpPr>
          <p:sp>
            <p:nvSpPr>
              <p:cNvPr id="637" name="Google Shape;637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8"/>
            <p:cNvGrpSpPr/>
            <p:nvPr/>
          </p:nvGrpSpPr>
          <p:grpSpPr>
            <a:xfrm>
              <a:off x="1968012" y="883351"/>
              <a:ext cx="883351" cy="883351"/>
              <a:chOff x="0" y="0"/>
              <a:chExt cx="812800" cy="812800"/>
            </a:xfrm>
          </p:grpSpPr>
          <p:sp>
            <p:nvSpPr>
              <p:cNvPr id="640" name="Google Shape;6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8"/>
            <p:cNvGrpSpPr/>
            <p:nvPr/>
          </p:nvGrpSpPr>
          <p:grpSpPr>
            <a:xfrm>
              <a:off x="1968012" y="299693"/>
              <a:ext cx="883351" cy="883351"/>
              <a:chOff x="0" y="0"/>
              <a:chExt cx="812800" cy="812800"/>
            </a:xfrm>
          </p:grpSpPr>
          <p:sp>
            <p:nvSpPr>
              <p:cNvPr id="643" name="Google Shape;6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8"/>
            <p:cNvGrpSpPr/>
            <p:nvPr/>
          </p:nvGrpSpPr>
          <p:grpSpPr>
            <a:xfrm>
              <a:off x="1526336" y="0"/>
              <a:ext cx="883351" cy="883351"/>
              <a:chOff x="0" y="0"/>
              <a:chExt cx="812800" cy="812800"/>
            </a:xfrm>
          </p:grpSpPr>
          <p:sp>
            <p:nvSpPr>
              <p:cNvPr id="646" name="Google Shape;6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8"/>
            <p:cNvGrpSpPr/>
            <p:nvPr/>
          </p:nvGrpSpPr>
          <p:grpSpPr>
            <a:xfrm>
              <a:off x="883351" y="241503"/>
              <a:ext cx="883351" cy="883351"/>
              <a:chOff x="0" y="0"/>
              <a:chExt cx="812800" cy="812800"/>
            </a:xfrm>
          </p:grpSpPr>
          <p:sp>
            <p:nvSpPr>
              <p:cNvPr id="649" name="Google Shape;6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8"/>
            <p:cNvGrpSpPr/>
            <p:nvPr/>
          </p:nvGrpSpPr>
          <p:grpSpPr>
            <a:xfrm>
              <a:off x="383922" y="567383"/>
              <a:ext cx="883351" cy="883351"/>
              <a:chOff x="0" y="0"/>
              <a:chExt cx="812800" cy="812800"/>
            </a:xfrm>
          </p:grpSpPr>
          <p:sp>
            <p:nvSpPr>
              <p:cNvPr id="652" name="Google Shape;6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8"/>
            <p:cNvGrpSpPr/>
            <p:nvPr/>
          </p:nvGrpSpPr>
          <p:grpSpPr>
            <a:xfrm>
              <a:off x="0" y="741369"/>
              <a:ext cx="883351" cy="883351"/>
              <a:chOff x="0" y="0"/>
              <a:chExt cx="812800" cy="812800"/>
            </a:xfrm>
          </p:grpSpPr>
          <p:sp>
            <p:nvSpPr>
              <p:cNvPr id="655" name="Google Shape;65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8"/>
            <p:cNvGrpSpPr/>
            <p:nvPr/>
          </p:nvGrpSpPr>
          <p:grpSpPr>
            <a:xfrm>
              <a:off x="441675" y="883351"/>
              <a:ext cx="883351" cy="883351"/>
              <a:chOff x="0" y="0"/>
              <a:chExt cx="812800" cy="812800"/>
            </a:xfrm>
          </p:grpSpPr>
          <p:sp>
            <p:nvSpPr>
              <p:cNvPr id="658" name="Google Shape;65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8"/>
            <p:cNvGrpSpPr/>
            <p:nvPr/>
          </p:nvGrpSpPr>
          <p:grpSpPr>
            <a:xfrm>
              <a:off x="1267273" y="1261324"/>
              <a:ext cx="883351" cy="883351"/>
              <a:chOff x="0" y="0"/>
              <a:chExt cx="812800" cy="812800"/>
            </a:xfrm>
          </p:grpSpPr>
          <p:sp>
            <p:nvSpPr>
              <p:cNvPr id="661" name="Google Shape;66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" name="Google Shape;663;p18"/>
            <p:cNvGrpSpPr/>
            <p:nvPr/>
          </p:nvGrpSpPr>
          <p:grpSpPr>
            <a:xfrm>
              <a:off x="1035602" y="1261324"/>
              <a:ext cx="641848" cy="641848"/>
              <a:chOff x="0" y="0"/>
              <a:chExt cx="812800" cy="812800"/>
            </a:xfrm>
          </p:grpSpPr>
          <p:sp>
            <p:nvSpPr>
              <p:cNvPr id="664" name="Google Shape;66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18"/>
            <p:cNvGrpSpPr/>
            <p:nvPr/>
          </p:nvGrpSpPr>
          <p:grpSpPr>
            <a:xfrm>
              <a:off x="1829700" y="1261324"/>
              <a:ext cx="641848" cy="641848"/>
              <a:chOff x="0" y="0"/>
              <a:chExt cx="812800" cy="812800"/>
            </a:xfrm>
          </p:grpSpPr>
          <p:sp>
            <p:nvSpPr>
              <p:cNvPr id="667" name="Google Shape;66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p18"/>
            <p:cNvGrpSpPr/>
            <p:nvPr/>
          </p:nvGrpSpPr>
          <p:grpSpPr>
            <a:xfrm>
              <a:off x="1235774" y="741369"/>
              <a:ext cx="883351" cy="883351"/>
              <a:chOff x="0" y="0"/>
              <a:chExt cx="812800" cy="812800"/>
            </a:xfrm>
          </p:grpSpPr>
          <p:sp>
            <p:nvSpPr>
              <p:cNvPr id="670" name="Google Shape;67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18"/>
            <p:cNvGrpSpPr/>
            <p:nvPr/>
          </p:nvGrpSpPr>
          <p:grpSpPr>
            <a:xfrm>
              <a:off x="2467252" y="562427"/>
              <a:ext cx="641848" cy="641848"/>
              <a:chOff x="0" y="0"/>
              <a:chExt cx="812800" cy="812800"/>
            </a:xfrm>
          </p:grpSpPr>
          <p:sp>
            <p:nvSpPr>
              <p:cNvPr id="673" name="Google Shape;67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1" name="Google Shape;681;p18"/>
          <p:cNvGrpSpPr/>
          <p:nvPr/>
        </p:nvGrpSpPr>
        <p:grpSpPr>
          <a:xfrm>
            <a:off x="6645908" y="507856"/>
            <a:ext cx="1359869" cy="865555"/>
            <a:chOff x="0" y="0"/>
            <a:chExt cx="1813158" cy="1154073"/>
          </a:xfrm>
        </p:grpSpPr>
        <p:grpSp>
          <p:nvGrpSpPr>
            <p:cNvPr id="682" name="Google Shape;682;p18"/>
            <p:cNvGrpSpPr/>
            <p:nvPr/>
          </p:nvGrpSpPr>
          <p:grpSpPr>
            <a:xfrm>
              <a:off x="1296679" y="398938"/>
              <a:ext cx="516479" cy="475341"/>
              <a:chOff x="0" y="0"/>
              <a:chExt cx="883145" cy="812800"/>
            </a:xfrm>
          </p:grpSpPr>
          <p:sp>
            <p:nvSpPr>
              <p:cNvPr id="683" name="Google Shape;683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8"/>
            <p:cNvGrpSpPr/>
            <p:nvPr/>
          </p:nvGrpSpPr>
          <p:grpSpPr>
            <a:xfrm>
              <a:off x="1059008" y="475341"/>
              <a:ext cx="475341" cy="475341"/>
              <a:chOff x="0" y="0"/>
              <a:chExt cx="812800" cy="812800"/>
            </a:xfrm>
          </p:grpSpPr>
          <p:sp>
            <p:nvSpPr>
              <p:cNvPr id="686" name="Google Shape;6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8"/>
            <p:cNvGrpSpPr/>
            <p:nvPr/>
          </p:nvGrpSpPr>
          <p:grpSpPr>
            <a:xfrm>
              <a:off x="1059008" y="161268"/>
              <a:ext cx="475341" cy="475341"/>
              <a:chOff x="0" y="0"/>
              <a:chExt cx="812800" cy="812800"/>
            </a:xfrm>
          </p:grpSpPr>
          <p:sp>
            <p:nvSpPr>
              <p:cNvPr id="689" name="Google Shape;6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18"/>
            <p:cNvGrpSpPr/>
            <p:nvPr/>
          </p:nvGrpSpPr>
          <p:grpSpPr>
            <a:xfrm>
              <a:off x="821338" y="0"/>
              <a:ext cx="475341" cy="475341"/>
              <a:chOff x="0" y="0"/>
              <a:chExt cx="812800" cy="812800"/>
            </a:xfrm>
          </p:grpSpPr>
          <p:sp>
            <p:nvSpPr>
              <p:cNvPr id="692" name="Google Shape;6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475341" y="129956"/>
              <a:ext cx="475341" cy="475341"/>
              <a:chOff x="0" y="0"/>
              <a:chExt cx="812800" cy="812800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" name="Google Shape;697;p18"/>
            <p:cNvGrpSpPr/>
            <p:nvPr/>
          </p:nvGrpSpPr>
          <p:grpSpPr>
            <a:xfrm>
              <a:off x="206593" y="305315"/>
              <a:ext cx="475341" cy="475341"/>
              <a:chOff x="0" y="0"/>
              <a:chExt cx="812800" cy="812800"/>
            </a:xfrm>
          </p:grpSpPr>
          <p:sp>
            <p:nvSpPr>
              <p:cNvPr id="698" name="Google Shape;6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" name="Google Shape;700;p18"/>
            <p:cNvGrpSpPr/>
            <p:nvPr/>
          </p:nvGrpSpPr>
          <p:grpSpPr>
            <a:xfrm>
              <a:off x="0" y="398938"/>
              <a:ext cx="475341" cy="475341"/>
              <a:chOff x="0" y="0"/>
              <a:chExt cx="812800" cy="812800"/>
            </a:xfrm>
          </p:grpSpPr>
          <p:sp>
            <p:nvSpPr>
              <p:cNvPr id="701" name="Google Shape;7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" name="Google Shape;703;p18"/>
            <p:cNvGrpSpPr/>
            <p:nvPr/>
          </p:nvGrpSpPr>
          <p:grpSpPr>
            <a:xfrm>
              <a:off x="237670" y="475341"/>
              <a:ext cx="475341" cy="475341"/>
              <a:chOff x="0" y="0"/>
              <a:chExt cx="812800" cy="812800"/>
            </a:xfrm>
          </p:grpSpPr>
          <p:sp>
            <p:nvSpPr>
              <p:cNvPr id="704" name="Google Shape;7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" name="Google Shape;706;p18"/>
            <p:cNvGrpSpPr/>
            <p:nvPr/>
          </p:nvGrpSpPr>
          <p:grpSpPr>
            <a:xfrm>
              <a:off x="681933" y="678732"/>
              <a:ext cx="475341" cy="475341"/>
              <a:chOff x="0" y="0"/>
              <a:chExt cx="812800" cy="812800"/>
            </a:xfrm>
          </p:grpSpPr>
          <p:sp>
            <p:nvSpPr>
              <p:cNvPr id="707" name="Google Shape;7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" name="Google Shape;709;p18"/>
            <p:cNvGrpSpPr/>
            <p:nvPr/>
          </p:nvGrpSpPr>
          <p:grpSpPr>
            <a:xfrm>
              <a:off x="557269" y="678732"/>
              <a:ext cx="345385" cy="345385"/>
              <a:chOff x="0" y="0"/>
              <a:chExt cx="812800" cy="812800"/>
            </a:xfrm>
          </p:grpSpPr>
          <p:sp>
            <p:nvSpPr>
              <p:cNvPr id="710" name="Google Shape;7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" name="Google Shape;712;p18"/>
            <p:cNvGrpSpPr/>
            <p:nvPr/>
          </p:nvGrpSpPr>
          <p:grpSpPr>
            <a:xfrm>
              <a:off x="984582" y="678732"/>
              <a:ext cx="345385" cy="345385"/>
              <a:chOff x="0" y="0"/>
              <a:chExt cx="812800" cy="812800"/>
            </a:xfrm>
          </p:grpSpPr>
          <p:sp>
            <p:nvSpPr>
              <p:cNvPr id="713" name="Google Shape;71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" name="Google Shape;715;p18"/>
            <p:cNvGrpSpPr/>
            <p:nvPr/>
          </p:nvGrpSpPr>
          <p:grpSpPr>
            <a:xfrm>
              <a:off x="664983" y="398938"/>
              <a:ext cx="475341" cy="475341"/>
              <a:chOff x="0" y="0"/>
              <a:chExt cx="812800" cy="812800"/>
            </a:xfrm>
          </p:grpSpPr>
          <p:sp>
            <p:nvSpPr>
              <p:cNvPr id="716" name="Google Shape;71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8"/>
            <p:cNvGrpSpPr/>
            <p:nvPr/>
          </p:nvGrpSpPr>
          <p:grpSpPr>
            <a:xfrm>
              <a:off x="1327655" y="302648"/>
              <a:ext cx="345385" cy="345385"/>
              <a:chOff x="0" y="0"/>
              <a:chExt cx="812800" cy="812800"/>
            </a:xfrm>
          </p:grpSpPr>
          <p:sp>
            <p:nvSpPr>
              <p:cNvPr id="719" name="Google Shape;7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4" name="Google Shape;724;p18"/>
          <p:cNvGrpSpPr/>
          <p:nvPr/>
        </p:nvGrpSpPr>
        <p:grpSpPr>
          <a:xfrm>
            <a:off x="11168793" y="122272"/>
            <a:ext cx="5216210" cy="3320111"/>
            <a:chOff x="0" y="0"/>
            <a:chExt cx="6954946" cy="4426814"/>
          </a:xfrm>
        </p:grpSpPr>
        <p:grpSp>
          <p:nvGrpSpPr>
            <p:cNvPr id="725" name="Google Shape;725;p18"/>
            <p:cNvGrpSpPr/>
            <p:nvPr/>
          </p:nvGrpSpPr>
          <p:grpSpPr>
            <a:xfrm>
              <a:off x="4973824" y="1530255"/>
              <a:ext cx="1981122" cy="1823320"/>
              <a:chOff x="0" y="0"/>
              <a:chExt cx="883145" cy="812800"/>
            </a:xfrm>
          </p:grpSpPr>
          <p:sp>
            <p:nvSpPr>
              <p:cNvPr id="726" name="Google Shape;72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" name="Google Shape;728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729" name="Google Shape;7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732" name="Google Shape;7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4" name="Google Shape;734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3" name="Google Shape;743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744" name="Google Shape;74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747" name="Google Shape;74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9" name="Google Shape;749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750" name="Google Shape;75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2" name="Google Shape;752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753" name="Google Shape;75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5" name="Google Shape;755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756" name="Google Shape;75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759" name="Google Shape;7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762" name="Google Shape;7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5" name="Google Shape;765;p18"/>
          <p:cNvGrpSpPr/>
          <p:nvPr/>
        </p:nvGrpSpPr>
        <p:grpSpPr>
          <a:xfrm>
            <a:off x="14126633" y="8684478"/>
            <a:ext cx="3877205" cy="1241962"/>
            <a:chOff x="0" y="0"/>
            <a:chExt cx="5169606" cy="1655949"/>
          </a:xfrm>
        </p:grpSpPr>
        <p:sp>
          <p:nvSpPr>
            <p:cNvPr id="766" name="Google Shape;766;p18"/>
            <p:cNvSpPr/>
            <p:nvPr/>
          </p:nvSpPr>
          <p:spPr>
            <a:xfrm>
              <a:off x="3513657" y="0"/>
              <a:ext cx="1655949" cy="1655949"/>
            </a:xfrm>
            <a:custGeom>
              <a:avLst/>
              <a:gdLst/>
              <a:ahLst/>
              <a:cxnLst/>
              <a:rect l="l" t="t" r="r" b="b"/>
              <a:pathLst>
                <a:path w="1655949" h="1655949" extrusionOk="0">
                  <a:moveTo>
                    <a:pt x="0" y="0"/>
                  </a:moveTo>
                  <a:lnTo>
                    <a:pt x="1655949" y="0"/>
                  </a:lnTo>
                  <a:lnTo>
                    <a:pt x="1655949" y="1655949"/>
                  </a:lnTo>
                  <a:lnTo>
                    <a:pt x="0" y="16559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0" y="119014"/>
              <a:ext cx="1438331" cy="1438930"/>
            </a:xfrm>
            <a:custGeom>
              <a:avLst/>
              <a:gdLst/>
              <a:ahLst/>
              <a:cxnLst/>
              <a:rect l="l" t="t" r="r" b="b"/>
              <a:pathLst>
                <a:path w="1438331" h="1438930" extrusionOk="0">
                  <a:moveTo>
                    <a:pt x="0" y="0"/>
                  </a:moveTo>
                  <a:lnTo>
                    <a:pt x="1438331" y="0"/>
                  </a:lnTo>
                  <a:lnTo>
                    <a:pt x="1438331" y="1438931"/>
                  </a:lnTo>
                  <a:lnTo>
                    <a:pt x="0" y="14389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1948336" y="98004"/>
              <a:ext cx="976335" cy="1459940"/>
            </a:xfrm>
            <a:custGeom>
              <a:avLst/>
              <a:gdLst/>
              <a:ahLst/>
              <a:cxnLst/>
              <a:rect l="l" t="t" r="r" b="b"/>
              <a:pathLst>
                <a:path w="976335" h="1459940" extrusionOk="0">
                  <a:moveTo>
                    <a:pt x="0" y="0"/>
                  </a:moveTo>
                  <a:lnTo>
                    <a:pt x="976335" y="0"/>
                  </a:lnTo>
                  <a:lnTo>
                    <a:pt x="976335" y="1459941"/>
                  </a:lnTo>
                  <a:lnTo>
                    <a:pt x="0" y="14599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AutoShape 2" descr="Mengenal Teknologi Komputer Kuant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574483" y="254045"/>
            <a:ext cx="912301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err="1" smtClean="0">
                <a:solidFill>
                  <a:srgbClr val="FF0000"/>
                </a:solidFill>
              </a:rPr>
              <a:t>Pengukuran</a:t>
            </a:r>
            <a:r>
              <a:rPr lang="en-US" sz="6000" dirty="0" smtClean="0">
                <a:solidFill>
                  <a:srgbClr val="FF0000"/>
                </a:solidFill>
              </a:rPr>
              <a:t> </a:t>
            </a:r>
            <a:r>
              <a:rPr lang="en-US" sz="6000" dirty="0" err="1" smtClean="0">
                <a:solidFill>
                  <a:srgbClr val="FF0000"/>
                </a:solidFill>
              </a:rPr>
              <a:t>Qubit</a:t>
            </a:r>
            <a:r>
              <a:rPr lang="en-US" sz="6000" dirty="0" smtClean="0">
                <a:solidFill>
                  <a:srgbClr val="FF0000"/>
                </a:solidFill>
              </a:rPr>
              <a:t> </a:t>
            </a:r>
            <a:r>
              <a:rPr lang="en-US" sz="6000" dirty="0" err="1" smtClean="0">
                <a:solidFill>
                  <a:srgbClr val="FF0000"/>
                </a:solidFill>
              </a:rPr>
              <a:t>Ganda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33019" y="1427231"/>
            <a:ext cx="90604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 smtClean="0"/>
              <a:t>Misalkan</a:t>
            </a:r>
            <a:r>
              <a:rPr lang="en-US" sz="2800" dirty="0" smtClean="0"/>
              <a:t> </a:t>
            </a:r>
            <a:r>
              <a:rPr lang="en-US" sz="2800" dirty="0" err="1"/>
              <a:t>kita</a:t>
            </a:r>
            <a:r>
              <a:rPr lang="en-US" sz="2800" dirty="0"/>
              <a:t> </a:t>
            </a:r>
            <a:r>
              <a:rPr lang="en-US" sz="2800" dirty="0" err="1"/>
              <a:t>memiliki</a:t>
            </a:r>
            <a:r>
              <a:rPr lang="en-US" sz="2800" dirty="0"/>
              <a:t> </a:t>
            </a:r>
            <a:r>
              <a:rPr lang="en-US" sz="2800" dirty="0" err="1"/>
              <a:t>dua</a:t>
            </a:r>
            <a:r>
              <a:rPr lang="en-US" sz="2800" dirty="0"/>
              <a:t> </a:t>
            </a:r>
            <a:r>
              <a:rPr lang="en-US" sz="2800" dirty="0" err="1" smtClean="0"/>
              <a:t>Qubit</a:t>
            </a:r>
            <a:r>
              <a:rPr lang="en-US" sz="2800" dirty="0" smtClean="0"/>
              <a:t> </a:t>
            </a:r>
            <a:r>
              <a:rPr lang="en-US" sz="2800" dirty="0" err="1" smtClean="0"/>
              <a:t>dengan</a:t>
            </a:r>
            <a:r>
              <a:rPr lang="en-US" sz="2800" dirty="0" smtClean="0"/>
              <a:t> status </a:t>
            </a:r>
            <a:r>
              <a:rPr lang="en-US" sz="2800" dirty="0" err="1" smtClean="0"/>
              <a:t>berikut</a:t>
            </a:r>
            <a:r>
              <a:rPr lang="en-US" sz="2800" dirty="0" smtClean="0"/>
              <a:t> :</a:t>
            </a:r>
            <a:endParaRPr lang="en-US" sz="2800" dirty="0"/>
          </a:p>
        </p:txBody>
      </p:sp>
      <p:sp>
        <p:nvSpPr>
          <p:cNvPr id="15" name="Rectangle 14"/>
          <p:cNvSpPr/>
          <p:nvPr/>
        </p:nvSpPr>
        <p:spPr>
          <a:xfrm>
            <a:off x="746132" y="2302660"/>
            <a:ext cx="58224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rgbClr val="00B050"/>
                </a:solidFill>
              </a:rPr>
              <a:t>Pengukuran</a:t>
            </a:r>
            <a:r>
              <a:rPr lang="en-US" sz="2800" dirty="0">
                <a:solidFill>
                  <a:srgbClr val="00B050"/>
                </a:solidFill>
              </a:rPr>
              <a:t> </a:t>
            </a:r>
            <a:r>
              <a:rPr lang="en-US" sz="2800" dirty="0" err="1">
                <a:solidFill>
                  <a:srgbClr val="00B050"/>
                </a:solidFill>
              </a:rPr>
              <a:t>Kuantum</a:t>
            </a:r>
            <a:r>
              <a:rPr lang="en-US" sz="2800" dirty="0">
                <a:solidFill>
                  <a:srgbClr val="00B050"/>
                </a:solidFill>
              </a:rPr>
              <a:t> </a:t>
            </a:r>
            <a:r>
              <a:rPr lang="en-US" sz="2800" dirty="0" err="1">
                <a:solidFill>
                  <a:srgbClr val="00B050"/>
                </a:solidFill>
              </a:rPr>
              <a:t>Qubit</a:t>
            </a:r>
            <a:r>
              <a:rPr lang="en-US" sz="2800" dirty="0">
                <a:solidFill>
                  <a:srgbClr val="00B050"/>
                </a:solidFill>
              </a:rPr>
              <a:t> </a:t>
            </a:r>
            <a:r>
              <a:rPr lang="en-US" sz="2800" dirty="0" err="1">
                <a:solidFill>
                  <a:srgbClr val="00B050"/>
                </a:solidFill>
              </a:rPr>
              <a:t>Parsial</a:t>
            </a:r>
            <a:endParaRPr lang="en-US" sz="2800" dirty="0">
              <a:solidFill>
                <a:srgbClr val="00B050"/>
              </a:solidFill>
            </a:endParaRPr>
          </a:p>
        </p:txBody>
      </p:sp>
      <p:pic>
        <p:nvPicPr>
          <p:cNvPr id="8194" name="Picture 2" descr="https://miro.medium.com/v2/resize:fit:875/1*_McG-4sYmznyMMo-aroF3Q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29"/>
          <a:stretch/>
        </p:blipFill>
        <p:spPr bwMode="auto">
          <a:xfrm>
            <a:off x="9859483" y="1354150"/>
            <a:ext cx="5221945" cy="68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811599" y="3069080"/>
            <a:ext cx="169172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err="1"/>
              <a:t>Berikut</a:t>
            </a:r>
            <a:r>
              <a:rPr lang="en-US" sz="2800" dirty="0"/>
              <a:t> </a:t>
            </a:r>
            <a:r>
              <a:rPr lang="en-US" sz="2800" dirty="0" err="1"/>
              <a:t>ini</a:t>
            </a:r>
            <a:r>
              <a:rPr lang="en-US" sz="2800" dirty="0"/>
              <a:t> </a:t>
            </a:r>
            <a:r>
              <a:rPr lang="en-US" sz="2800" dirty="0" err="1"/>
              <a:t>adalah</a:t>
            </a:r>
            <a:r>
              <a:rPr lang="en-US" sz="2800" dirty="0"/>
              <a:t> </a:t>
            </a:r>
            <a:r>
              <a:rPr lang="en-US" sz="2800" dirty="0" err="1"/>
              <a:t>pengukuran</a:t>
            </a:r>
            <a:r>
              <a:rPr lang="en-US" sz="2800" dirty="0"/>
              <a:t> </a:t>
            </a:r>
            <a:r>
              <a:rPr lang="en-US" sz="2800" dirty="0" err="1"/>
              <a:t>qubit</a:t>
            </a:r>
            <a:r>
              <a:rPr lang="en-US" sz="2800" dirty="0"/>
              <a:t> </a:t>
            </a:r>
            <a:r>
              <a:rPr lang="en-US" sz="2800" dirty="0" err="1"/>
              <a:t>pertama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mendapatkan</a:t>
            </a:r>
            <a:r>
              <a:rPr lang="en-US" sz="2800" dirty="0"/>
              <a:t> </a:t>
            </a:r>
            <a:r>
              <a:rPr lang="en-US" sz="2800" dirty="0" err="1" smtClean="0"/>
              <a:t>Qubit</a:t>
            </a:r>
            <a:r>
              <a:rPr lang="en-US" sz="2800" dirty="0" smtClean="0"/>
              <a:t> </a:t>
            </a:r>
            <a:r>
              <a:rPr lang="en-US" sz="2800" dirty="0" err="1"/>
              <a:t>pertama</a:t>
            </a:r>
            <a:r>
              <a:rPr lang="en-US" sz="2800" dirty="0"/>
              <a:t> = 1.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melakukannya</a:t>
            </a:r>
            <a:r>
              <a:rPr lang="en-US" sz="2800" dirty="0"/>
              <a:t>, </a:t>
            </a:r>
            <a:r>
              <a:rPr lang="en-US" sz="2800" dirty="0" err="1"/>
              <a:t>kita</a:t>
            </a:r>
            <a:r>
              <a:rPr lang="en-US" sz="2800" dirty="0"/>
              <a:t> </a:t>
            </a:r>
            <a:r>
              <a:rPr lang="en-US" sz="2800" dirty="0" err="1"/>
              <a:t>hanya</a:t>
            </a:r>
            <a:r>
              <a:rPr lang="en-US" sz="2800" dirty="0"/>
              <a:t> </a:t>
            </a:r>
            <a:r>
              <a:rPr lang="en-US" sz="2800" dirty="0" err="1"/>
              <a:t>perlu</a:t>
            </a:r>
            <a:r>
              <a:rPr lang="en-US" sz="2800" dirty="0"/>
              <a:t> </a:t>
            </a:r>
            <a:r>
              <a:rPr lang="en-US" sz="2800" dirty="0" err="1"/>
              <a:t>memperhatikan</a:t>
            </a:r>
            <a:r>
              <a:rPr lang="en-US" sz="2800" dirty="0"/>
              <a:t> status |10⟩ , </a:t>
            </a:r>
            <a:r>
              <a:rPr lang="en-US" sz="2800" dirty="0" err="1"/>
              <a:t>dan</a:t>
            </a:r>
            <a:r>
              <a:rPr lang="en-US" sz="2800" dirty="0"/>
              <a:t> |11⟩ </a:t>
            </a:r>
            <a:r>
              <a:rPr lang="en-US" sz="2800" dirty="0" smtClean="0"/>
              <a:t>yang </a:t>
            </a:r>
            <a:r>
              <a:rPr lang="en-US" sz="2800" dirty="0" err="1"/>
              <a:t>memiliki</a:t>
            </a:r>
            <a:r>
              <a:rPr lang="en-US" sz="2800" dirty="0"/>
              <a:t> </a:t>
            </a:r>
            <a:r>
              <a:rPr lang="en-US" sz="2800" dirty="0" err="1"/>
              <a:t>qubit</a:t>
            </a:r>
            <a:r>
              <a:rPr lang="en-US" sz="2800" dirty="0"/>
              <a:t> </a:t>
            </a:r>
            <a:r>
              <a:rPr lang="en-US" sz="2800" dirty="0" err="1"/>
              <a:t>pertama</a:t>
            </a:r>
            <a:r>
              <a:rPr lang="en-US" sz="2800" dirty="0"/>
              <a:t> = 1 (</a:t>
            </a:r>
            <a:r>
              <a:rPr lang="en-US" sz="2800" dirty="0" err="1"/>
              <a:t>disorot</a:t>
            </a:r>
            <a:r>
              <a:rPr lang="en-US" sz="2800" dirty="0"/>
              <a:t> di </a:t>
            </a:r>
            <a:r>
              <a:rPr lang="en-US" sz="2800" dirty="0" err="1"/>
              <a:t>bawah</a:t>
            </a:r>
            <a:r>
              <a:rPr lang="en-US" sz="2800" dirty="0"/>
              <a:t>).</a:t>
            </a:r>
          </a:p>
        </p:txBody>
      </p:sp>
      <p:pic>
        <p:nvPicPr>
          <p:cNvPr id="8196" name="Picture 4" descr="https://miro.medium.com/v2/resize:fit:875/1*UnA1wMaWjNn5RNlASq2MAA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14" y="4454075"/>
            <a:ext cx="8334375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s://miro.medium.com/v2/resize:fit:875/1*rfDNlM2DCOyFdcyqDdmSsA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91" y="5422912"/>
            <a:ext cx="12106629" cy="466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48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1632</TotalTime>
  <Words>2028</Words>
  <Application>Microsoft Office PowerPoint</Application>
  <PresentationFormat>Custom</PresentationFormat>
  <Paragraphs>118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Arial Black</vt:lpstr>
      <vt:lpstr>Calibri</vt:lpstr>
      <vt:lpstr>Century Gothic</vt:lpstr>
      <vt:lpstr>Noto Sans Symbols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ACER</dc:creator>
  <cp:lastModifiedBy>LENOVO</cp:lastModifiedBy>
  <cp:revision>108</cp:revision>
  <dcterms:created xsi:type="dcterms:W3CDTF">2006-08-16T00:00:00Z</dcterms:created>
  <dcterms:modified xsi:type="dcterms:W3CDTF">2023-09-18T07:07:45Z</dcterms:modified>
</cp:coreProperties>
</file>